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0"/>
  </p:notesMasterIdLst>
  <p:sldIdLst>
    <p:sldId id="256" r:id="rId2"/>
    <p:sldId id="272" r:id="rId3"/>
    <p:sldId id="266" r:id="rId4"/>
    <p:sldId id="274" r:id="rId5"/>
    <p:sldId id="265" r:id="rId6"/>
    <p:sldId id="301" r:id="rId7"/>
    <p:sldId id="302" r:id="rId8"/>
    <p:sldId id="306" r:id="rId9"/>
    <p:sldId id="259" r:id="rId10"/>
    <p:sldId id="273" r:id="rId11"/>
    <p:sldId id="277" r:id="rId12"/>
    <p:sldId id="311" r:id="rId13"/>
    <p:sldId id="312" r:id="rId14"/>
    <p:sldId id="262" r:id="rId15"/>
    <p:sldId id="268" r:id="rId16"/>
    <p:sldId id="285" r:id="rId17"/>
    <p:sldId id="300" r:id="rId18"/>
    <p:sldId id="307" r:id="rId19"/>
    <p:sldId id="308" r:id="rId20"/>
    <p:sldId id="291" r:id="rId21"/>
    <p:sldId id="309" r:id="rId22"/>
    <p:sldId id="310" r:id="rId23"/>
    <p:sldId id="270" r:id="rId24"/>
    <p:sldId id="263" r:id="rId25"/>
    <p:sldId id="284" r:id="rId26"/>
    <p:sldId id="264" r:id="rId27"/>
    <p:sldId id="281" r:id="rId28"/>
    <p:sldId id="28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zobaidul Kabir" initials="SK" lastIdx="2" clrIdx="0">
    <p:extLst>
      <p:ext uri="{19B8F6BF-5375-455C-9EA6-DF929625EA0E}">
        <p15:presenceInfo xmlns:p15="http://schemas.microsoft.com/office/powerpoint/2012/main" userId="788d17e455ae031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22C5B-1AB4-4F91-9177-2CD83F53B1FD}" v="59" dt="2021-12-06T06:08:00.5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zobaidul Kabir" userId="788d17e455ae0316" providerId="LiveId" clId="{18A22C5B-1AB4-4F91-9177-2CD83F53B1FD}"/>
    <pc:docChg chg="undo custSel addSld delSld modSld sldOrd">
      <pc:chgData name="Smzobaidul Kabir" userId="788d17e455ae0316" providerId="LiveId" clId="{18A22C5B-1AB4-4F91-9177-2CD83F53B1FD}" dt="2021-12-06T12:33:53.225" v="9429" actId="113"/>
      <pc:docMkLst>
        <pc:docMk/>
      </pc:docMkLst>
      <pc:sldChg chg="addSp delSp modSp new mod">
        <pc:chgData name="Smzobaidul Kabir" userId="788d17e455ae0316" providerId="LiveId" clId="{18A22C5B-1AB4-4F91-9177-2CD83F53B1FD}" dt="2021-12-06T06:09:40.382" v="9332" actId="14100"/>
        <pc:sldMkLst>
          <pc:docMk/>
          <pc:sldMk cId="2319754211" sldId="256"/>
        </pc:sldMkLst>
        <pc:spChg chg="mod">
          <ac:chgData name="Smzobaidul Kabir" userId="788d17e455ae0316" providerId="LiveId" clId="{18A22C5B-1AB4-4F91-9177-2CD83F53B1FD}" dt="2021-12-06T06:09:18.086" v="9329" actId="1076"/>
          <ac:spMkLst>
            <pc:docMk/>
            <pc:sldMk cId="2319754211" sldId="256"/>
            <ac:spMk id="2" creationId="{A346D1D4-1BCE-4B92-8EAC-111CDF373503}"/>
          </ac:spMkLst>
        </pc:spChg>
        <pc:spChg chg="mod">
          <ac:chgData name="Smzobaidul Kabir" userId="788d17e455ae0316" providerId="LiveId" clId="{18A22C5B-1AB4-4F91-9177-2CD83F53B1FD}" dt="2021-12-06T06:09:30.430" v="9331" actId="207"/>
          <ac:spMkLst>
            <pc:docMk/>
            <pc:sldMk cId="2319754211" sldId="256"/>
            <ac:spMk id="3" creationId="{46FD4D9F-09FC-4570-9849-763095739C44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319754211" sldId="256"/>
            <ac:spMk id="5" creationId="{0010F815-AAA2-420B-A959-B33BE9637EA2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319754211" sldId="256"/>
            <ac:spMk id="6" creationId="{8C1C4C43-8B29-4016-8E7F-C3614EB7ACDE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319754211" sldId="256"/>
            <ac:spMk id="7" creationId="{81CE3F08-C62C-4151-A048-0A6B7F84F4BD}"/>
          </ac:spMkLst>
        </pc:spChg>
        <pc:picChg chg="add mod">
          <ac:chgData name="Smzobaidul Kabir" userId="788d17e455ae0316" providerId="LiveId" clId="{18A22C5B-1AB4-4F91-9177-2CD83F53B1FD}" dt="2021-12-06T06:09:40.382" v="9332" actId="14100"/>
          <ac:picMkLst>
            <pc:docMk/>
            <pc:sldMk cId="2319754211" sldId="256"/>
            <ac:picMk id="4" creationId="{EE5D122E-D785-4AE3-8627-1FA06AFEEFD3}"/>
          </ac:picMkLst>
        </pc:picChg>
        <pc:picChg chg="add del mod">
          <ac:chgData name="Smzobaidul Kabir" userId="788d17e455ae0316" providerId="LiveId" clId="{18A22C5B-1AB4-4F91-9177-2CD83F53B1FD}" dt="2021-12-06T03:44:54.166" v="7261" actId="478"/>
          <ac:picMkLst>
            <pc:docMk/>
            <pc:sldMk cId="2319754211" sldId="256"/>
            <ac:picMk id="8" creationId="{B3AA5226-3FD6-4363-8038-46FF5CD1D0A4}"/>
          </ac:picMkLst>
        </pc:picChg>
      </pc:sldChg>
      <pc:sldChg chg="modSp new del mod">
        <pc:chgData name="Smzobaidul Kabir" userId="788d17e455ae0316" providerId="LiveId" clId="{18A22C5B-1AB4-4F91-9177-2CD83F53B1FD}" dt="2021-12-05T10:03:16.871" v="6922" actId="47"/>
        <pc:sldMkLst>
          <pc:docMk/>
          <pc:sldMk cId="2884482384" sldId="257"/>
        </pc:sldMkLst>
        <pc:spChg chg="mod">
          <ac:chgData name="Smzobaidul Kabir" userId="788d17e455ae0316" providerId="LiveId" clId="{18A22C5B-1AB4-4F91-9177-2CD83F53B1FD}" dt="2021-12-01T07:37:46.348" v="571" actId="20577"/>
          <ac:spMkLst>
            <pc:docMk/>
            <pc:sldMk cId="2884482384" sldId="257"/>
            <ac:spMk id="3" creationId="{70B933F4-5F4D-446C-A781-9122E2A57438}"/>
          </ac:spMkLst>
        </pc:spChg>
      </pc:sldChg>
      <pc:sldChg chg="modSp new del mod">
        <pc:chgData name="Smzobaidul Kabir" userId="788d17e455ae0316" providerId="LiveId" clId="{18A22C5B-1AB4-4F91-9177-2CD83F53B1FD}" dt="2021-12-05T09:05:17.213" v="6097" actId="47"/>
        <pc:sldMkLst>
          <pc:docMk/>
          <pc:sldMk cId="1680805205" sldId="258"/>
        </pc:sldMkLst>
        <pc:spChg chg="mod">
          <ac:chgData name="Smzobaidul Kabir" userId="788d17e455ae0316" providerId="LiveId" clId="{18A22C5B-1AB4-4F91-9177-2CD83F53B1FD}" dt="2021-12-01T07:04:43.827" v="297" actId="20577"/>
          <ac:spMkLst>
            <pc:docMk/>
            <pc:sldMk cId="1680805205" sldId="258"/>
            <ac:spMk id="2" creationId="{6769F3A0-65DF-408B-8820-9FC42E73F242}"/>
          </ac:spMkLst>
        </pc:spChg>
        <pc:spChg chg="mod">
          <ac:chgData name="Smzobaidul Kabir" userId="788d17e455ae0316" providerId="LiveId" clId="{18A22C5B-1AB4-4F91-9177-2CD83F53B1FD}" dt="2021-12-03T15:09:49.464" v="1953" actId="27636"/>
          <ac:spMkLst>
            <pc:docMk/>
            <pc:sldMk cId="1680805205" sldId="258"/>
            <ac:spMk id="3" creationId="{49FE13CE-6B11-4407-8F30-649579F4DE77}"/>
          </ac:spMkLst>
        </pc:spChg>
      </pc:sldChg>
      <pc:sldChg chg="addSp delSp modSp new mod modNotesTx">
        <pc:chgData name="Smzobaidul Kabir" userId="788d17e455ae0316" providerId="LiveId" clId="{18A22C5B-1AB4-4F91-9177-2CD83F53B1FD}" dt="2021-12-06T08:01:54.167" v="9412" actId="20577"/>
        <pc:sldMkLst>
          <pc:docMk/>
          <pc:sldMk cId="1385015131" sldId="259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385015131" sldId="259"/>
            <ac:spMk id="2" creationId="{F5EA5AFE-97EC-44B2-9706-F3C703B7E7D8}"/>
          </ac:spMkLst>
        </pc:spChg>
        <pc:spChg chg="mod">
          <ac:chgData name="Smzobaidul Kabir" userId="788d17e455ae0316" providerId="LiveId" clId="{18A22C5B-1AB4-4F91-9177-2CD83F53B1FD}" dt="2021-12-06T08:01:54.167" v="9412" actId="20577"/>
          <ac:spMkLst>
            <pc:docMk/>
            <pc:sldMk cId="1385015131" sldId="259"/>
            <ac:spMk id="3" creationId="{D18678AB-06B9-4C58-8D83-C37475D6E4A1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385015131" sldId="259"/>
            <ac:spMk id="5" creationId="{48B267D8-887C-47AB-968D-F5F5A597EAEC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385015131" sldId="259"/>
            <ac:spMk id="6" creationId="{A26D3F12-F523-49B2-B0D9-013194AA122C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385015131" sldId="259"/>
            <ac:spMk id="7" creationId="{CF7C7370-EA6D-4D8B-B03A-1A531CA1AAC1}"/>
          </ac:spMkLst>
        </pc:spChg>
        <pc:picChg chg="add del mod">
          <ac:chgData name="Smzobaidul Kabir" userId="788d17e455ae0316" providerId="LiveId" clId="{18A22C5B-1AB4-4F91-9177-2CD83F53B1FD}" dt="2021-12-03T20:02:05.435" v="5552" actId="21"/>
          <ac:picMkLst>
            <pc:docMk/>
            <pc:sldMk cId="1385015131" sldId="259"/>
            <ac:picMk id="4" creationId="{FB886C8D-3D2E-4FA2-BA09-B3E9C21EECE9}"/>
          </ac:picMkLst>
        </pc:picChg>
      </pc:sldChg>
      <pc:sldChg chg="addSp modSp new del mod setBg modNotesTx">
        <pc:chgData name="Smzobaidul Kabir" userId="788d17e455ae0316" providerId="LiveId" clId="{18A22C5B-1AB4-4F91-9177-2CD83F53B1FD}" dt="2021-12-05T09:34:05.741" v="6621" actId="47"/>
        <pc:sldMkLst>
          <pc:docMk/>
          <pc:sldMk cId="483638751" sldId="260"/>
        </pc:sldMkLst>
        <pc:spChg chg="mod">
          <ac:chgData name="Smzobaidul Kabir" userId="788d17e455ae0316" providerId="LiveId" clId="{18A22C5B-1AB4-4F91-9177-2CD83F53B1FD}" dt="2021-12-03T16:08:11.255" v="2144" actId="26606"/>
          <ac:spMkLst>
            <pc:docMk/>
            <pc:sldMk cId="483638751" sldId="260"/>
            <ac:spMk id="2" creationId="{EDCAE4BA-BCA7-4F04-8AF3-72F9385F1C6C}"/>
          </ac:spMkLst>
        </pc:spChg>
        <pc:spChg chg="mod ord">
          <ac:chgData name="Smzobaidul Kabir" userId="788d17e455ae0316" providerId="LiveId" clId="{18A22C5B-1AB4-4F91-9177-2CD83F53B1FD}" dt="2021-12-03T17:53:33.172" v="3089" actId="5793"/>
          <ac:spMkLst>
            <pc:docMk/>
            <pc:sldMk cId="483638751" sldId="260"/>
            <ac:spMk id="3" creationId="{3BBEB6A3-20ED-4593-9235-9674CD1551D7}"/>
          </ac:spMkLst>
        </pc:spChg>
        <pc:spChg chg="add">
          <ac:chgData name="Smzobaidul Kabir" userId="788d17e455ae0316" providerId="LiveId" clId="{18A22C5B-1AB4-4F91-9177-2CD83F53B1FD}" dt="2021-12-03T16:08:11.255" v="2144" actId="26606"/>
          <ac:spMkLst>
            <pc:docMk/>
            <pc:sldMk cId="483638751" sldId="260"/>
            <ac:spMk id="10" creationId="{5DD103AA-7536-490B-973F-73CA63A7ED09}"/>
          </ac:spMkLst>
        </pc:spChg>
        <pc:picChg chg="add mod">
          <ac:chgData name="Smzobaidul Kabir" userId="788d17e455ae0316" providerId="LiveId" clId="{18A22C5B-1AB4-4F91-9177-2CD83F53B1FD}" dt="2021-12-03T16:08:22.013" v="2147" actId="1076"/>
          <ac:picMkLst>
            <pc:docMk/>
            <pc:sldMk cId="483638751" sldId="260"/>
            <ac:picMk id="5" creationId="{57E38C4E-45D7-4CF4-BA75-223242DF929E}"/>
          </ac:picMkLst>
        </pc:picChg>
      </pc:sldChg>
      <pc:sldChg chg="addSp delSp modSp new del mod">
        <pc:chgData name="Smzobaidul Kabir" userId="788d17e455ae0316" providerId="LiveId" clId="{18A22C5B-1AB4-4F91-9177-2CD83F53B1FD}" dt="2021-12-03T18:36:58.361" v="4547" actId="47"/>
        <pc:sldMkLst>
          <pc:docMk/>
          <pc:sldMk cId="636256354" sldId="261"/>
        </pc:sldMkLst>
        <pc:spChg chg="mod">
          <ac:chgData name="Smzobaidul Kabir" userId="788d17e455ae0316" providerId="LiveId" clId="{18A22C5B-1AB4-4F91-9177-2CD83F53B1FD}" dt="2021-12-03T14:44:27.665" v="1942" actId="113"/>
          <ac:spMkLst>
            <pc:docMk/>
            <pc:sldMk cId="636256354" sldId="261"/>
            <ac:spMk id="2" creationId="{06E01680-C99E-4E4F-BB02-51F69953725F}"/>
          </ac:spMkLst>
        </pc:spChg>
        <pc:spChg chg="del mod">
          <ac:chgData name="Smzobaidul Kabir" userId="788d17e455ae0316" providerId="LiveId" clId="{18A22C5B-1AB4-4F91-9177-2CD83F53B1FD}" dt="2021-12-03T18:36:53.525" v="4546" actId="478"/>
          <ac:spMkLst>
            <pc:docMk/>
            <pc:sldMk cId="636256354" sldId="261"/>
            <ac:spMk id="3" creationId="{9D985327-1750-48C6-B2F5-77AEFE5BA929}"/>
          </ac:spMkLst>
        </pc:spChg>
        <pc:spChg chg="add mod">
          <ac:chgData name="Smzobaidul Kabir" userId="788d17e455ae0316" providerId="LiveId" clId="{18A22C5B-1AB4-4F91-9177-2CD83F53B1FD}" dt="2021-12-03T18:36:53.525" v="4546" actId="478"/>
          <ac:spMkLst>
            <pc:docMk/>
            <pc:sldMk cId="636256354" sldId="261"/>
            <ac:spMk id="5" creationId="{EF5BFF2E-2911-41E6-9D65-69539926420D}"/>
          </ac:spMkLst>
        </pc:spChg>
      </pc:sldChg>
      <pc:sldChg chg="modSp new mod">
        <pc:chgData name="Smzobaidul Kabir" userId="788d17e455ae0316" providerId="LiveId" clId="{18A22C5B-1AB4-4F91-9177-2CD83F53B1FD}" dt="2021-12-06T06:08:00.584" v="9311"/>
        <pc:sldMkLst>
          <pc:docMk/>
          <pc:sldMk cId="3684913247" sldId="262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684913247" sldId="262"/>
            <ac:spMk id="2" creationId="{0D0D11D1-D48F-470A-BB78-C2E2248FED98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684913247" sldId="262"/>
            <ac:spMk id="3" creationId="{2707621B-A69A-4FA1-A072-57808E7580FE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684913247" sldId="262"/>
            <ac:spMk id="4" creationId="{5EE586B7-F917-45E3-850E-20E6376A1665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684913247" sldId="262"/>
            <ac:spMk id="5" creationId="{20606101-621B-4DFD-871B-D55493E25D12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684913247" sldId="262"/>
            <ac:spMk id="6" creationId="{2A1252CE-6CF3-4126-84E6-7FA4EE9CA264}"/>
          </ac:spMkLst>
        </pc:spChg>
      </pc:sldChg>
      <pc:sldChg chg="modSp new mod">
        <pc:chgData name="Smzobaidul Kabir" userId="788d17e455ae0316" providerId="LiveId" clId="{18A22C5B-1AB4-4F91-9177-2CD83F53B1FD}" dt="2021-12-06T06:08:00.584" v="9311"/>
        <pc:sldMkLst>
          <pc:docMk/>
          <pc:sldMk cId="1892564640" sldId="263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892564640" sldId="263"/>
            <ac:spMk id="2" creationId="{3CC1B1B9-83BB-46CB-905E-B14173A84AF9}"/>
          </ac:spMkLst>
        </pc:spChg>
        <pc:spChg chg="mod">
          <ac:chgData name="Smzobaidul Kabir" userId="788d17e455ae0316" providerId="LiveId" clId="{18A22C5B-1AB4-4F91-9177-2CD83F53B1FD}" dt="2021-12-06T06:06:14.136" v="9310" actId="27636"/>
          <ac:spMkLst>
            <pc:docMk/>
            <pc:sldMk cId="1892564640" sldId="263"/>
            <ac:spMk id="3" creationId="{55CB7A09-3F34-41F7-8516-14BFDBCFE0FD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892564640" sldId="263"/>
            <ac:spMk id="4" creationId="{0C0371EF-A765-4DA4-B247-69D67995698D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892564640" sldId="263"/>
            <ac:spMk id="5" creationId="{38C6B8A4-E8A9-4481-91AF-940A6BAB0CF7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892564640" sldId="263"/>
            <ac:spMk id="6" creationId="{D82A8ADC-9F1B-47DE-8E00-AC8A8AF2FFBE}"/>
          </ac:spMkLst>
        </pc:spChg>
      </pc:sldChg>
      <pc:sldChg chg="modSp new mod">
        <pc:chgData name="Smzobaidul Kabir" userId="788d17e455ae0316" providerId="LiveId" clId="{18A22C5B-1AB4-4F91-9177-2CD83F53B1FD}" dt="2021-12-06T06:08:00.584" v="9311"/>
        <pc:sldMkLst>
          <pc:docMk/>
          <pc:sldMk cId="2780515341" sldId="264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780515341" sldId="264"/>
            <ac:spMk id="2" creationId="{B059A60C-874C-4294-9F98-DD64EFF8B92D}"/>
          </ac:spMkLst>
        </pc:spChg>
        <pc:spChg chg="mod">
          <ac:chgData name="Smzobaidul Kabir" userId="788d17e455ae0316" providerId="LiveId" clId="{18A22C5B-1AB4-4F91-9177-2CD83F53B1FD}" dt="2021-12-05T09:55:32.085" v="6891" actId="20577"/>
          <ac:spMkLst>
            <pc:docMk/>
            <pc:sldMk cId="2780515341" sldId="264"/>
            <ac:spMk id="3" creationId="{AA50A34D-8968-459D-A915-EA928F512750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780515341" sldId="264"/>
            <ac:spMk id="4" creationId="{A3384805-A73C-441E-B3F1-CA7259A1588A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780515341" sldId="264"/>
            <ac:spMk id="5" creationId="{80C9A360-5EAD-46D8-8427-760788511FB0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780515341" sldId="264"/>
            <ac:spMk id="6" creationId="{9B6AC387-511C-4D14-AB08-64650F0D48B3}"/>
          </ac:spMkLst>
        </pc:spChg>
      </pc:sldChg>
      <pc:sldChg chg="modSp new mod">
        <pc:chgData name="Smzobaidul Kabir" userId="788d17e455ae0316" providerId="LiveId" clId="{18A22C5B-1AB4-4F91-9177-2CD83F53B1FD}" dt="2021-12-06T07:57:20.925" v="9353" actId="113"/>
        <pc:sldMkLst>
          <pc:docMk/>
          <pc:sldMk cId="1403908361" sldId="265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403908361" sldId="265"/>
            <ac:spMk id="2" creationId="{C2B18312-7663-40E6-BA18-E333E36669F9}"/>
          </ac:spMkLst>
        </pc:spChg>
        <pc:spChg chg="mod">
          <ac:chgData name="Smzobaidul Kabir" userId="788d17e455ae0316" providerId="LiveId" clId="{18A22C5B-1AB4-4F91-9177-2CD83F53B1FD}" dt="2021-12-06T07:57:20.925" v="9353" actId="113"/>
          <ac:spMkLst>
            <pc:docMk/>
            <pc:sldMk cId="1403908361" sldId="265"/>
            <ac:spMk id="3" creationId="{0D296B1A-3784-4FA0-9324-989442AFF2E5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403908361" sldId="265"/>
            <ac:spMk id="4" creationId="{DB67BE40-B91A-4D7D-B6C6-1FE2DFEB1D9A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403908361" sldId="265"/>
            <ac:spMk id="5" creationId="{DD0DFE7E-4D8A-4AC7-9A3A-5BF6D702C5E8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403908361" sldId="265"/>
            <ac:spMk id="6" creationId="{883B5089-76C7-475B-80F3-8C914AED72E7}"/>
          </ac:spMkLst>
        </pc:spChg>
      </pc:sldChg>
      <pc:sldChg chg="modSp new mod">
        <pc:chgData name="Smzobaidul Kabir" userId="788d17e455ae0316" providerId="LiveId" clId="{18A22C5B-1AB4-4F91-9177-2CD83F53B1FD}" dt="2021-12-06T06:20:13.766" v="9344" actId="403"/>
        <pc:sldMkLst>
          <pc:docMk/>
          <pc:sldMk cId="2683086031" sldId="266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683086031" sldId="266"/>
            <ac:spMk id="2" creationId="{479299F7-B2FB-43C6-8DAE-E1D3C4135414}"/>
          </ac:spMkLst>
        </pc:spChg>
        <pc:spChg chg="mod">
          <ac:chgData name="Smzobaidul Kabir" userId="788d17e455ae0316" providerId="LiveId" clId="{18A22C5B-1AB4-4F91-9177-2CD83F53B1FD}" dt="2021-12-06T06:20:13.766" v="9344" actId="403"/>
          <ac:spMkLst>
            <pc:docMk/>
            <pc:sldMk cId="2683086031" sldId="266"/>
            <ac:spMk id="3" creationId="{FC3A7FD6-8BCD-4C91-A8A3-C2AB46AB5B71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683086031" sldId="266"/>
            <ac:spMk id="4" creationId="{CD92B144-C9EF-4D9B-9C41-BD49709EFFF7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683086031" sldId="266"/>
            <ac:spMk id="5" creationId="{27692BA8-1392-40AF-BB78-C9103769934D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683086031" sldId="266"/>
            <ac:spMk id="6" creationId="{E4A1A8E8-C6BA-4C09-BF8C-2F3C08072C2F}"/>
          </ac:spMkLst>
        </pc:spChg>
      </pc:sldChg>
      <pc:sldChg chg="addSp delSp modSp new mod">
        <pc:chgData name="Smzobaidul Kabir" userId="788d17e455ae0316" providerId="LiveId" clId="{18A22C5B-1AB4-4F91-9177-2CD83F53B1FD}" dt="2021-12-06T06:08:00.584" v="9311"/>
        <pc:sldMkLst>
          <pc:docMk/>
          <pc:sldMk cId="3477897472" sldId="267"/>
        </pc:sldMkLst>
        <pc:spChg chg="mod">
          <ac:chgData name="Smzobaidul Kabir" userId="788d17e455ae0316" providerId="LiveId" clId="{18A22C5B-1AB4-4F91-9177-2CD83F53B1FD}" dt="2021-12-06T04:20:30.230" v="7764" actId="1076"/>
          <ac:spMkLst>
            <pc:docMk/>
            <pc:sldMk cId="3477897472" sldId="267"/>
            <ac:spMk id="2" creationId="{082D0B43-F181-4137-96FC-B6764C797484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477897472" sldId="267"/>
            <ac:spMk id="3" creationId="{A167C7D0-BFEF-4268-A037-53B918840B7A}"/>
          </ac:spMkLst>
        </pc:spChg>
        <pc:spChg chg="del">
          <ac:chgData name="Smzobaidul Kabir" userId="788d17e455ae0316" providerId="LiveId" clId="{18A22C5B-1AB4-4F91-9177-2CD83F53B1FD}" dt="2021-12-03T14:52:13.483" v="1945" actId="22"/>
          <ac:spMkLst>
            <pc:docMk/>
            <pc:sldMk cId="3477897472" sldId="267"/>
            <ac:spMk id="3" creationId="{E4472EED-DB5A-46FE-A3D2-307160A42F55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477897472" sldId="267"/>
            <ac:spMk id="4" creationId="{28B7E6AA-0A66-40C8-9A5F-0D3E840C9871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477897472" sldId="267"/>
            <ac:spMk id="6" creationId="{80A56DD4-8EC9-4DBF-A7E9-B40C96BB1CF2}"/>
          </ac:spMkLst>
        </pc:spChg>
        <pc:spChg chg="add mod">
          <ac:chgData name="Smzobaidul Kabir" userId="788d17e455ae0316" providerId="LiveId" clId="{18A22C5B-1AB4-4F91-9177-2CD83F53B1FD}" dt="2021-12-06T04:50:25.999" v="8343" actId="1076"/>
          <ac:spMkLst>
            <pc:docMk/>
            <pc:sldMk cId="3477897472" sldId="267"/>
            <ac:spMk id="7" creationId="{71178DC4-1E7E-4924-B8EF-D89679BA87A1}"/>
          </ac:spMkLst>
        </pc:spChg>
        <pc:spChg chg="add del mod">
          <ac:chgData name="Smzobaidul Kabir" userId="788d17e455ae0316" providerId="LiveId" clId="{18A22C5B-1AB4-4F91-9177-2CD83F53B1FD}" dt="2021-12-06T04:03:40.983" v="7544" actId="3680"/>
          <ac:spMkLst>
            <pc:docMk/>
            <pc:sldMk cId="3477897472" sldId="267"/>
            <ac:spMk id="9" creationId="{D9CC5B20-7E4F-403F-8623-3EE6F4769B28}"/>
          </ac:spMkLst>
        </pc:spChg>
        <pc:graphicFrameChg chg="add mod ord modGraphic">
          <ac:chgData name="Smzobaidul Kabir" userId="788d17e455ae0316" providerId="LiveId" clId="{18A22C5B-1AB4-4F91-9177-2CD83F53B1FD}" dt="2021-12-06T04:51:00.377" v="8345" actId="207"/>
          <ac:graphicFrameMkLst>
            <pc:docMk/>
            <pc:sldMk cId="3477897472" sldId="267"/>
            <ac:graphicFrameMk id="10" creationId="{FF7AA3B9-9B4B-4FB6-9845-D73AA117B2CF}"/>
          </ac:graphicFrameMkLst>
        </pc:graphicFrameChg>
        <pc:graphicFrameChg chg="add del mod modGraphic">
          <ac:chgData name="Smzobaidul Kabir" userId="788d17e455ae0316" providerId="LiveId" clId="{18A22C5B-1AB4-4F91-9177-2CD83F53B1FD}" dt="2021-12-06T04:50:20.400" v="8342" actId="21"/>
          <ac:graphicFrameMkLst>
            <pc:docMk/>
            <pc:sldMk cId="3477897472" sldId="267"/>
            <ac:graphicFrameMk id="11" creationId="{F0116654-FD22-4E9D-A4F1-D521C0BD50AE}"/>
          </ac:graphicFrameMkLst>
        </pc:graphicFrameChg>
        <pc:graphicFrameChg chg="add mod">
          <ac:chgData name="Smzobaidul Kabir" userId="788d17e455ae0316" providerId="LiveId" clId="{18A22C5B-1AB4-4F91-9177-2CD83F53B1FD}" dt="2021-12-06T04:50:31.742" v="8344"/>
          <ac:graphicFrameMkLst>
            <pc:docMk/>
            <pc:sldMk cId="3477897472" sldId="267"/>
            <ac:graphicFrameMk id="12" creationId="{A518503C-2302-4091-A361-9B42D43E7FEA}"/>
          </ac:graphicFrameMkLst>
        </pc:graphicFrameChg>
        <pc:picChg chg="add del mod ord">
          <ac:chgData name="Smzobaidul Kabir" userId="788d17e455ae0316" providerId="LiveId" clId="{18A22C5B-1AB4-4F91-9177-2CD83F53B1FD}" dt="2021-12-06T04:03:23.872" v="7543" actId="478"/>
          <ac:picMkLst>
            <pc:docMk/>
            <pc:sldMk cId="3477897472" sldId="267"/>
            <ac:picMk id="5" creationId="{A0B638C5-122E-459C-ACAE-E5052D4E9E5B}"/>
          </ac:picMkLst>
        </pc:picChg>
      </pc:sldChg>
      <pc:sldChg chg="modSp new mod modNotesTx">
        <pc:chgData name="Smzobaidul Kabir" userId="788d17e455ae0316" providerId="LiveId" clId="{18A22C5B-1AB4-4F91-9177-2CD83F53B1FD}" dt="2021-12-06T06:08:00.725" v="9314" actId="27636"/>
        <pc:sldMkLst>
          <pc:docMk/>
          <pc:sldMk cId="4243912025" sldId="268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4243912025" sldId="268"/>
            <ac:spMk id="2" creationId="{D7F9D7EF-FA76-4AAB-A318-E5E92E9114F0}"/>
          </ac:spMkLst>
        </pc:spChg>
        <pc:spChg chg="mod">
          <ac:chgData name="Smzobaidul Kabir" userId="788d17e455ae0316" providerId="LiveId" clId="{18A22C5B-1AB4-4F91-9177-2CD83F53B1FD}" dt="2021-12-06T06:08:00.725" v="9314" actId="27636"/>
          <ac:spMkLst>
            <pc:docMk/>
            <pc:sldMk cId="4243912025" sldId="268"/>
            <ac:spMk id="3" creationId="{FF0EC6D3-B750-4171-AA93-055C9E0B5B4C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4243912025" sldId="268"/>
            <ac:spMk id="4" creationId="{C17343A3-22BA-458B-B032-82D27CFFD007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4243912025" sldId="268"/>
            <ac:spMk id="5" creationId="{AC973FE2-2411-47FB-8D2F-CF88BC27EBF6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4243912025" sldId="268"/>
            <ac:spMk id="6" creationId="{71F89143-8063-4C19-A1A2-8BED46677FC9}"/>
          </ac:spMkLst>
        </pc:spChg>
      </pc:sldChg>
      <pc:sldChg chg="modSp new del mod modNotesTx">
        <pc:chgData name="Smzobaidul Kabir" userId="788d17e455ae0316" providerId="LiveId" clId="{18A22C5B-1AB4-4F91-9177-2CD83F53B1FD}" dt="2021-12-06T03:54:07.813" v="7510" actId="47"/>
        <pc:sldMkLst>
          <pc:docMk/>
          <pc:sldMk cId="2985040732" sldId="269"/>
        </pc:sldMkLst>
        <pc:spChg chg="mod">
          <ac:chgData name="Smzobaidul Kabir" userId="788d17e455ae0316" providerId="LiveId" clId="{18A22C5B-1AB4-4F91-9177-2CD83F53B1FD}" dt="2021-12-03T17:19:35.166" v="2172" actId="20577"/>
          <ac:spMkLst>
            <pc:docMk/>
            <pc:sldMk cId="2985040732" sldId="269"/>
            <ac:spMk id="2" creationId="{2B9D22CD-813A-46AE-BC51-4DFCD8208DAF}"/>
          </ac:spMkLst>
        </pc:spChg>
        <pc:spChg chg="mod">
          <ac:chgData name="Smzobaidul Kabir" userId="788d17e455ae0316" providerId="LiveId" clId="{18A22C5B-1AB4-4F91-9177-2CD83F53B1FD}" dt="2021-12-06T03:49:15.481" v="7324" actId="33524"/>
          <ac:spMkLst>
            <pc:docMk/>
            <pc:sldMk cId="2985040732" sldId="269"/>
            <ac:spMk id="3" creationId="{D70168C6-DCA4-43BB-9DCF-D50112522045}"/>
          </ac:spMkLst>
        </pc:spChg>
      </pc:sldChg>
      <pc:sldChg chg="addSp modSp new mod ord">
        <pc:chgData name="Smzobaidul Kabir" userId="788d17e455ae0316" providerId="LiveId" clId="{18A22C5B-1AB4-4F91-9177-2CD83F53B1FD}" dt="2021-12-06T12:30:23.585" v="9426" actId="14100"/>
        <pc:sldMkLst>
          <pc:docMk/>
          <pc:sldMk cId="2026773411" sldId="270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026773411" sldId="270"/>
            <ac:spMk id="2" creationId="{B64114E7-5E08-4F84-9A9B-C440D70B5ADF}"/>
          </ac:spMkLst>
        </pc:spChg>
        <pc:spChg chg="mod">
          <ac:chgData name="Smzobaidul Kabir" userId="788d17e455ae0316" providerId="LiveId" clId="{18A22C5B-1AB4-4F91-9177-2CD83F53B1FD}" dt="2021-12-06T12:30:23.585" v="9426" actId="14100"/>
          <ac:spMkLst>
            <pc:docMk/>
            <pc:sldMk cId="2026773411" sldId="270"/>
            <ac:spMk id="3" creationId="{3DE790DC-A6FC-402A-AD6A-8B12E0AB8846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026773411" sldId="270"/>
            <ac:spMk id="5" creationId="{B040C427-80CE-4CF7-9D5F-A164C233421A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026773411" sldId="270"/>
            <ac:spMk id="6" creationId="{8848F618-7FB5-45E2-81AD-0CCA4C9DB192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026773411" sldId="270"/>
            <ac:spMk id="7" creationId="{36A3BD43-6FE5-4BEC-87A9-00786BB7C112}"/>
          </ac:spMkLst>
        </pc:spChg>
        <pc:picChg chg="add mod">
          <ac:chgData name="Smzobaidul Kabir" userId="788d17e455ae0316" providerId="LiveId" clId="{18A22C5B-1AB4-4F91-9177-2CD83F53B1FD}" dt="2021-12-05T10:18:32.762" v="7192" actId="14100"/>
          <ac:picMkLst>
            <pc:docMk/>
            <pc:sldMk cId="2026773411" sldId="270"/>
            <ac:picMk id="4" creationId="{D21C64A0-4440-4DC2-B57C-BC715034AAC3}"/>
          </ac:picMkLst>
        </pc:picChg>
      </pc:sldChg>
      <pc:sldChg chg="addSp delSp modSp new mod addCm delCm">
        <pc:chgData name="Smzobaidul Kabir" userId="788d17e455ae0316" providerId="LiveId" clId="{18A22C5B-1AB4-4F91-9177-2CD83F53B1FD}" dt="2021-12-06T06:08:00.584" v="9311"/>
        <pc:sldMkLst>
          <pc:docMk/>
          <pc:sldMk cId="3539270876" sldId="271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539270876" sldId="271"/>
            <ac:spMk id="2" creationId="{935A349C-3F84-4EC1-B35D-B00500472F09}"/>
          </ac:spMkLst>
        </pc:spChg>
        <pc:spChg chg="del">
          <ac:chgData name="Smzobaidul Kabir" userId="788d17e455ae0316" providerId="LiveId" clId="{18A22C5B-1AB4-4F91-9177-2CD83F53B1FD}" dt="2021-12-03T19:13:07.711" v="4934" actId="22"/>
          <ac:spMkLst>
            <pc:docMk/>
            <pc:sldMk cId="3539270876" sldId="271"/>
            <ac:spMk id="3" creationId="{475D9D8B-D4D5-4036-AAA4-C201AB154C77}"/>
          </ac:spMkLst>
        </pc:spChg>
        <pc:spChg chg="add mod">
          <ac:chgData name="Smzobaidul Kabir" userId="788d17e455ae0316" providerId="LiveId" clId="{18A22C5B-1AB4-4F91-9177-2CD83F53B1FD}" dt="2021-12-05T09:05:53.640" v="6099" actId="1076"/>
          <ac:spMkLst>
            <pc:docMk/>
            <pc:sldMk cId="3539270876" sldId="271"/>
            <ac:spMk id="6" creationId="{44416754-7FF5-467E-8B98-8BF9B278E7F4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539270876" sldId="271"/>
            <ac:spMk id="7" creationId="{98C6154F-69CD-4958-84C4-3F117C6C0A64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539270876" sldId="271"/>
            <ac:spMk id="8" creationId="{D146A53F-F0F8-4793-9B00-0D22B1CE93E2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539270876" sldId="271"/>
            <ac:spMk id="9" creationId="{08D139D5-C3DD-4F75-BC34-555C1DB18637}"/>
          </ac:spMkLst>
        </pc:spChg>
        <pc:picChg chg="add mod ord">
          <ac:chgData name="Smzobaidul Kabir" userId="788d17e455ae0316" providerId="LiveId" clId="{18A22C5B-1AB4-4F91-9177-2CD83F53B1FD}" dt="2021-12-05T09:06:02.614" v="6101" actId="14100"/>
          <ac:picMkLst>
            <pc:docMk/>
            <pc:sldMk cId="3539270876" sldId="271"/>
            <ac:picMk id="5" creationId="{53A1A26C-EC35-4715-9A54-3D6C685DE932}"/>
          </ac:picMkLst>
        </pc:picChg>
      </pc:sldChg>
      <pc:sldChg chg="addSp delSp modSp new mod">
        <pc:chgData name="Smzobaidul Kabir" userId="788d17e455ae0316" providerId="LiveId" clId="{18A22C5B-1AB4-4F91-9177-2CD83F53B1FD}" dt="2021-12-06T06:08:00.662" v="9312" actId="27636"/>
        <pc:sldMkLst>
          <pc:docMk/>
          <pc:sldMk cId="1850787655" sldId="272"/>
        </pc:sldMkLst>
        <pc:spChg chg="mod">
          <ac:chgData name="Smzobaidul Kabir" userId="788d17e455ae0316" providerId="LiveId" clId="{18A22C5B-1AB4-4F91-9177-2CD83F53B1FD}" dt="2021-12-06T06:08:00.662" v="9312" actId="27636"/>
          <ac:spMkLst>
            <pc:docMk/>
            <pc:sldMk cId="1850787655" sldId="272"/>
            <ac:spMk id="2" creationId="{0DEAB223-95F6-4395-BEE1-D9D108DA1B3B}"/>
          </ac:spMkLst>
        </pc:spChg>
        <pc:spChg chg="mod">
          <ac:chgData name="Smzobaidul Kabir" userId="788d17e455ae0316" providerId="LiveId" clId="{18A22C5B-1AB4-4F91-9177-2CD83F53B1FD}" dt="2021-12-06T06:06:14.042" v="9303" actId="27636"/>
          <ac:spMkLst>
            <pc:docMk/>
            <pc:sldMk cId="1850787655" sldId="272"/>
            <ac:spMk id="3" creationId="{ED9E53ED-286F-4530-809C-031D2878B4A5}"/>
          </ac:spMkLst>
        </pc:spChg>
        <pc:spChg chg="del">
          <ac:chgData name="Smzobaidul Kabir" userId="788d17e455ae0316" providerId="LiveId" clId="{18A22C5B-1AB4-4F91-9177-2CD83F53B1FD}" dt="2021-12-03T19:41:27.658" v="4993"/>
          <ac:spMkLst>
            <pc:docMk/>
            <pc:sldMk cId="1850787655" sldId="272"/>
            <ac:spMk id="4" creationId="{D928AE60-14B9-4588-B689-E78D89A98184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850787655" sldId="272"/>
            <ac:spMk id="7" creationId="{7DF6405E-0B95-4730-8C8C-A5BBE6CEC3EA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850787655" sldId="272"/>
            <ac:spMk id="8" creationId="{385A0D14-2E61-466D-BA04-73C1D8C941DB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850787655" sldId="272"/>
            <ac:spMk id="9" creationId="{1D2F2640-40DA-42ED-A49C-81CC27BC0412}"/>
          </ac:spMkLst>
        </pc:spChg>
        <pc:picChg chg="add mod">
          <ac:chgData name="Smzobaidul Kabir" userId="788d17e455ae0316" providerId="LiveId" clId="{18A22C5B-1AB4-4F91-9177-2CD83F53B1FD}" dt="2021-12-03T19:52:29.683" v="5348" actId="1076"/>
          <ac:picMkLst>
            <pc:docMk/>
            <pc:sldMk cId="1850787655" sldId="272"/>
            <ac:picMk id="6" creationId="{72CA3AE5-32ED-4E35-9B9A-8433C72D6D2C}"/>
          </ac:picMkLst>
        </pc:picChg>
      </pc:sldChg>
      <pc:sldChg chg="addSp delSp modSp new del mod addCm delCm">
        <pc:chgData name="Smzobaidul Kabir" userId="788d17e455ae0316" providerId="LiveId" clId="{18A22C5B-1AB4-4F91-9177-2CD83F53B1FD}" dt="2021-12-03T19:40:36.676" v="4982" actId="680"/>
        <pc:sldMkLst>
          <pc:docMk/>
          <pc:sldMk cId="2407066511" sldId="272"/>
        </pc:sldMkLst>
        <pc:spChg chg="mod">
          <ac:chgData name="Smzobaidul Kabir" userId="788d17e455ae0316" providerId="LiveId" clId="{18A22C5B-1AB4-4F91-9177-2CD83F53B1FD}" dt="2021-12-03T19:40:35.482" v="4981" actId="20577"/>
          <ac:spMkLst>
            <pc:docMk/>
            <pc:sldMk cId="2407066511" sldId="272"/>
            <ac:spMk id="2" creationId="{FB349037-F87E-4B53-80B7-735F4FA90B50}"/>
          </ac:spMkLst>
        </pc:spChg>
        <pc:spChg chg="add del">
          <ac:chgData name="Smzobaidul Kabir" userId="788d17e455ae0316" providerId="LiveId" clId="{18A22C5B-1AB4-4F91-9177-2CD83F53B1FD}" dt="2021-12-03T19:40:25.391" v="4979"/>
          <ac:spMkLst>
            <pc:docMk/>
            <pc:sldMk cId="2407066511" sldId="272"/>
            <ac:spMk id="3" creationId="{228C32DA-B7B6-4093-90B7-00F3C205E4C4}"/>
          </ac:spMkLst>
        </pc:spChg>
        <pc:picChg chg="add del mod">
          <ac:chgData name="Smzobaidul Kabir" userId="788d17e455ae0316" providerId="LiveId" clId="{18A22C5B-1AB4-4F91-9177-2CD83F53B1FD}" dt="2021-12-03T19:40:25.391" v="4979"/>
          <ac:picMkLst>
            <pc:docMk/>
            <pc:sldMk cId="2407066511" sldId="272"/>
            <ac:picMk id="5" creationId="{4D7617B9-D9F4-40FB-B6EC-1EBD734FC543}"/>
          </ac:picMkLst>
        </pc:picChg>
      </pc:sldChg>
      <pc:sldChg chg="addSp modSp new mod">
        <pc:chgData name="Smzobaidul Kabir" userId="788d17e455ae0316" providerId="LiveId" clId="{18A22C5B-1AB4-4F91-9177-2CD83F53B1FD}" dt="2021-12-06T06:08:00.584" v="9311"/>
        <pc:sldMkLst>
          <pc:docMk/>
          <pc:sldMk cId="396059415" sldId="273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96059415" sldId="273"/>
            <ac:spMk id="2" creationId="{B225D8E0-9F98-4C5E-A9E5-090E646D607D}"/>
          </ac:spMkLst>
        </pc:spChg>
        <pc:spChg chg="mod">
          <ac:chgData name="Smzobaidul Kabir" userId="788d17e455ae0316" providerId="LiveId" clId="{18A22C5B-1AB4-4F91-9177-2CD83F53B1FD}" dt="2021-12-06T03:48:28.347" v="7307" actId="120"/>
          <ac:spMkLst>
            <pc:docMk/>
            <pc:sldMk cId="396059415" sldId="273"/>
            <ac:spMk id="3" creationId="{2E38702A-6D78-489E-AC81-111102264FA2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96059415" sldId="273"/>
            <ac:spMk id="7" creationId="{510C0E07-C546-43EC-A19C-EC938B2C85F5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96059415" sldId="273"/>
            <ac:spMk id="8" creationId="{C4F3E775-8CBB-44A9-A65F-6E2049DD2E27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96059415" sldId="273"/>
            <ac:spMk id="9" creationId="{B6AF5DEB-0790-4ED1-BE04-5219010EE798}"/>
          </ac:spMkLst>
        </pc:spChg>
        <pc:picChg chg="add mod">
          <ac:chgData name="Smzobaidul Kabir" userId="788d17e455ae0316" providerId="LiveId" clId="{18A22C5B-1AB4-4F91-9177-2CD83F53B1FD}" dt="2021-12-03T20:05:34.024" v="5644" actId="14100"/>
          <ac:picMkLst>
            <pc:docMk/>
            <pc:sldMk cId="396059415" sldId="273"/>
            <ac:picMk id="4" creationId="{DC0E5039-A6FB-4167-BF93-6CC733F8BCE2}"/>
          </ac:picMkLst>
        </pc:picChg>
        <pc:picChg chg="add mod">
          <ac:chgData name="Smzobaidul Kabir" userId="788d17e455ae0316" providerId="LiveId" clId="{18A22C5B-1AB4-4F91-9177-2CD83F53B1FD}" dt="2021-12-03T20:05:31.168" v="5643" actId="14100"/>
          <ac:picMkLst>
            <pc:docMk/>
            <pc:sldMk cId="396059415" sldId="273"/>
            <ac:picMk id="5" creationId="{9657ADEB-3A19-42DA-9FC8-399968CB60A1}"/>
          </ac:picMkLst>
        </pc:picChg>
        <pc:picChg chg="add mod">
          <ac:chgData name="Smzobaidul Kabir" userId="788d17e455ae0316" providerId="LiveId" clId="{18A22C5B-1AB4-4F91-9177-2CD83F53B1FD}" dt="2021-12-03T20:06:45.247" v="5652" actId="14100"/>
          <ac:picMkLst>
            <pc:docMk/>
            <pc:sldMk cId="396059415" sldId="273"/>
            <ac:picMk id="6" creationId="{1AA52C2B-CA63-4F8D-B768-183DBD19A8DC}"/>
          </ac:picMkLst>
        </pc:picChg>
      </pc:sldChg>
      <pc:sldChg chg="modSp new mod">
        <pc:chgData name="Smzobaidul Kabir" userId="788d17e455ae0316" providerId="LiveId" clId="{18A22C5B-1AB4-4F91-9177-2CD83F53B1FD}" dt="2021-12-06T06:21:27.560" v="9347" actId="27636"/>
        <pc:sldMkLst>
          <pc:docMk/>
          <pc:sldMk cId="2272048249" sldId="274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272048249" sldId="274"/>
            <ac:spMk id="2" creationId="{0F43EEE0-B787-4FEB-BB16-02CDD7B2C5A4}"/>
          </ac:spMkLst>
        </pc:spChg>
        <pc:spChg chg="mod">
          <ac:chgData name="Smzobaidul Kabir" userId="788d17e455ae0316" providerId="LiveId" clId="{18A22C5B-1AB4-4F91-9177-2CD83F53B1FD}" dt="2021-12-06T06:21:27.560" v="9347" actId="27636"/>
          <ac:spMkLst>
            <pc:docMk/>
            <pc:sldMk cId="2272048249" sldId="274"/>
            <ac:spMk id="3" creationId="{EAD8A095-6EEB-4FC4-87E7-8464FC7A6916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272048249" sldId="274"/>
            <ac:spMk id="4" creationId="{8608C052-E312-45A7-8FFD-0BA0232460EC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272048249" sldId="274"/>
            <ac:spMk id="5" creationId="{2B486BA7-2A05-40B7-AD06-5C8D6D1C3C36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272048249" sldId="274"/>
            <ac:spMk id="6" creationId="{9CEDDE33-C95D-42DB-B02A-3F0E944E9303}"/>
          </ac:spMkLst>
        </pc:spChg>
      </pc:sldChg>
      <pc:sldChg chg="modSp new mod">
        <pc:chgData name="Smzobaidul Kabir" userId="788d17e455ae0316" providerId="LiveId" clId="{18A22C5B-1AB4-4F91-9177-2CD83F53B1FD}" dt="2021-12-06T06:21:52.768" v="9351" actId="20577"/>
        <pc:sldMkLst>
          <pc:docMk/>
          <pc:sldMk cId="2451008788" sldId="275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451008788" sldId="275"/>
            <ac:spMk id="2" creationId="{8C7F2274-D3C9-487E-8C59-78AF3E84A8E6}"/>
          </ac:spMkLst>
        </pc:spChg>
        <pc:spChg chg="mod">
          <ac:chgData name="Smzobaidul Kabir" userId="788d17e455ae0316" providerId="LiveId" clId="{18A22C5B-1AB4-4F91-9177-2CD83F53B1FD}" dt="2021-12-06T06:21:52.768" v="9351" actId="20577"/>
          <ac:spMkLst>
            <pc:docMk/>
            <pc:sldMk cId="2451008788" sldId="275"/>
            <ac:spMk id="3" creationId="{2D3BCF61-00C5-4989-AA8D-EA395C049406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451008788" sldId="275"/>
            <ac:spMk id="4" creationId="{6567A735-442E-4848-AED5-DD5335E39FCD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451008788" sldId="275"/>
            <ac:spMk id="5" creationId="{E4CE93B0-05DB-439A-A5BB-94EED3E079C0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451008788" sldId="275"/>
            <ac:spMk id="6" creationId="{1DDDE23C-7EB6-4292-87FE-5A91A8BE505B}"/>
          </ac:spMkLst>
        </pc:spChg>
      </pc:sldChg>
      <pc:sldChg chg="addSp delSp modSp new del mod">
        <pc:chgData name="Smzobaidul Kabir" userId="788d17e455ae0316" providerId="LiveId" clId="{18A22C5B-1AB4-4F91-9177-2CD83F53B1FD}" dt="2021-12-05T10:02:31.875" v="6920" actId="47"/>
        <pc:sldMkLst>
          <pc:docMk/>
          <pc:sldMk cId="1688923457" sldId="276"/>
        </pc:sldMkLst>
        <pc:spChg chg="mod">
          <ac:chgData name="Smzobaidul Kabir" userId="788d17e455ae0316" providerId="LiveId" clId="{18A22C5B-1AB4-4F91-9177-2CD83F53B1FD}" dt="2021-12-05T09:16:27.154" v="6288" actId="27636"/>
          <ac:spMkLst>
            <pc:docMk/>
            <pc:sldMk cId="1688923457" sldId="276"/>
            <ac:spMk id="3" creationId="{3EE5CC89-E83F-4353-B0BC-520254C89F4A}"/>
          </ac:spMkLst>
        </pc:spChg>
        <pc:spChg chg="del mod">
          <ac:chgData name="Smzobaidul Kabir" userId="788d17e455ae0316" providerId="LiveId" clId="{18A22C5B-1AB4-4F91-9177-2CD83F53B1FD}" dt="2021-12-05T09:15:33.683" v="6255" actId="478"/>
          <ac:spMkLst>
            <pc:docMk/>
            <pc:sldMk cId="1688923457" sldId="276"/>
            <ac:spMk id="4" creationId="{D5C72172-7B2F-42BE-BFBE-7CFDD63CCD92}"/>
          </ac:spMkLst>
        </pc:spChg>
        <pc:spChg chg="mod">
          <ac:chgData name="Smzobaidul Kabir" userId="788d17e455ae0316" providerId="LiveId" clId="{18A22C5B-1AB4-4F91-9177-2CD83F53B1FD}" dt="2021-12-05T09:16:27.153" v="6287" actId="27636"/>
          <ac:spMkLst>
            <pc:docMk/>
            <pc:sldMk cId="1688923457" sldId="276"/>
            <ac:spMk id="5" creationId="{A9A18E6C-E8DE-4158-9E88-82378D64FA8F}"/>
          </ac:spMkLst>
        </pc:spChg>
        <pc:spChg chg="del">
          <ac:chgData name="Smzobaidul Kabir" userId="788d17e455ae0316" providerId="LiveId" clId="{18A22C5B-1AB4-4F91-9177-2CD83F53B1FD}" dt="2021-12-05T09:16:06.878" v="6276" actId="478"/>
          <ac:spMkLst>
            <pc:docMk/>
            <pc:sldMk cId="1688923457" sldId="276"/>
            <ac:spMk id="6" creationId="{3F9EC9E6-FB3D-4D28-8BE3-183DB7400D74}"/>
          </ac:spMkLst>
        </pc:spChg>
        <pc:spChg chg="add del mod">
          <ac:chgData name="Smzobaidul Kabir" userId="788d17e455ae0316" providerId="LiveId" clId="{18A22C5B-1AB4-4F91-9177-2CD83F53B1FD}" dt="2021-12-05T09:15:37.302" v="6256" actId="478"/>
          <ac:spMkLst>
            <pc:docMk/>
            <pc:sldMk cId="1688923457" sldId="276"/>
            <ac:spMk id="11" creationId="{86C1FFC1-18A4-4F0D-B5CA-20F7D80C4BA5}"/>
          </ac:spMkLst>
        </pc:spChg>
        <pc:spChg chg="add">
          <ac:chgData name="Smzobaidul Kabir" userId="788d17e455ae0316" providerId="LiveId" clId="{18A22C5B-1AB4-4F91-9177-2CD83F53B1FD}" dt="2021-12-05T09:20:11.552" v="6311" actId="11529"/>
          <ac:spMkLst>
            <pc:docMk/>
            <pc:sldMk cId="1688923457" sldId="276"/>
            <ac:spMk id="12" creationId="{B6D04765-1D0E-4C65-AA74-56F673A0E0B8}"/>
          </ac:spMkLst>
        </pc:spChg>
      </pc:sldChg>
      <pc:sldChg chg="addSp delSp modSp new mod">
        <pc:chgData name="Smzobaidul Kabir" userId="788d17e455ae0316" providerId="LiveId" clId="{18A22C5B-1AB4-4F91-9177-2CD83F53B1FD}" dt="2021-12-06T12:26:31.160" v="9415" actId="14100"/>
        <pc:sldMkLst>
          <pc:docMk/>
          <pc:sldMk cId="586219004" sldId="277"/>
        </pc:sldMkLst>
        <pc:spChg chg="mod">
          <ac:chgData name="Smzobaidul Kabir" userId="788d17e455ae0316" providerId="LiveId" clId="{18A22C5B-1AB4-4F91-9177-2CD83F53B1FD}" dt="2021-12-06T12:26:31.160" v="9415" actId="14100"/>
          <ac:spMkLst>
            <pc:docMk/>
            <pc:sldMk cId="586219004" sldId="277"/>
            <ac:spMk id="2" creationId="{54C95767-8FB5-41E0-815A-D5DAED147872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586219004" sldId="277"/>
            <ac:spMk id="3" creationId="{B21EA2F4-16FF-4F78-B1B6-C4783511D307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586219004" sldId="277"/>
            <ac:spMk id="4" creationId="{837C3674-C10B-4005-8483-8C15819A297F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586219004" sldId="277"/>
            <ac:spMk id="5" creationId="{9F44E96B-139A-420C-98A9-982E5C835E11}"/>
          </ac:spMkLst>
        </pc:spChg>
        <pc:spChg chg="add del mod">
          <ac:chgData name="Smzobaidul Kabir" userId="788d17e455ae0316" providerId="LiveId" clId="{18A22C5B-1AB4-4F91-9177-2CD83F53B1FD}" dt="2021-12-05T09:17:43.158" v="6295"/>
          <ac:spMkLst>
            <pc:docMk/>
            <pc:sldMk cId="586219004" sldId="277"/>
            <ac:spMk id="6" creationId="{0736E2F4-D3DE-40B8-8E96-FA57D8A99900}"/>
          </ac:spMkLst>
        </pc:spChg>
        <pc:spChg chg="add del mod">
          <ac:chgData name="Smzobaidul Kabir" userId="788d17e455ae0316" providerId="LiveId" clId="{18A22C5B-1AB4-4F91-9177-2CD83F53B1FD}" dt="2021-12-05T09:17:55.100" v="6298" actId="478"/>
          <ac:spMkLst>
            <pc:docMk/>
            <pc:sldMk cId="586219004" sldId="277"/>
            <ac:spMk id="7" creationId="{0603C6D1-2BDA-44FE-84A4-C2BE94743333}"/>
          </ac:spMkLst>
        </pc:spChg>
        <pc:spChg chg="add del mod">
          <ac:chgData name="Smzobaidul Kabir" userId="788d17e455ae0316" providerId="LiveId" clId="{18A22C5B-1AB4-4F91-9177-2CD83F53B1FD}" dt="2021-12-05T09:18:02.303" v="6301"/>
          <ac:spMkLst>
            <pc:docMk/>
            <pc:sldMk cId="586219004" sldId="277"/>
            <ac:spMk id="8" creationId="{B6B546DE-A960-4912-B74A-69D90B9DB8A7}"/>
          </ac:spMkLst>
        </pc:spChg>
        <pc:spChg chg="add mod">
          <ac:chgData name="Smzobaidul Kabir" userId="788d17e455ae0316" providerId="LiveId" clId="{18A22C5B-1AB4-4F91-9177-2CD83F53B1FD}" dt="2021-12-06T03:53:28.392" v="7505" actId="20577"/>
          <ac:spMkLst>
            <pc:docMk/>
            <pc:sldMk cId="586219004" sldId="277"/>
            <ac:spMk id="9" creationId="{98CE2617-A968-46F7-B9FA-4401D523DA00}"/>
          </ac:spMkLst>
        </pc:spChg>
        <pc:spChg chg="add mod">
          <ac:chgData name="Smzobaidul Kabir" userId="788d17e455ae0316" providerId="LiveId" clId="{18A22C5B-1AB4-4F91-9177-2CD83F53B1FD}" dt="2021-12-06T03:53:58.215" v="7509" actId="12"/>
          <ac:spMkLst>
            <pc:docMk/>
            <pc:sldMk cId="586219004" sldId="277"/>
            <ac:spMk id="12" creationId="{AD23BABB-CD82-4ABA-8641-B2964CB1A5D5}"/>
          </ac:spMkLst>
        </pc:spChg>
        <pc:picChg chg="add mod">
          <ac:chgData name="Smzobaidul Kabir" userId="788d17e455ae0316" providerId="LiveId" clId="{18A22C5B-1AB4-4F91-9177-2CD83F53B1FD}" dt="2021-12-05T09:21:55.629" v="6328" actId="14100"/>
          <ac:picMkLst>
            <pc:docMk/>
            <pc:sldMk cId="586219004" sldId="277"/>
            <ac:picMk id="10" creationId="{B9493328-29C1-414E-A310-1E0CC803BD25}"/>
          </ac:picMkLst>
        </pc:picChg>
        <pc:picChg chg="add del mod">
          <ac:chgData name="Smzobaidul Kabir" userId="788d17e455ae0316" providerId="LiveId" clId="{18A22C5B-1AB4-4F91-9177-2CD83F53B1FD}" dt="2021-12-05T09:21:33.615" v="6324" actId="478"/>
          <ac:picMkLst>
            <pc:docMk/>
            <pc:sldMk cId="586219004" sldId="277"/>
            <ac:picMk id="11" creationId="{AFE81628-9824-4D7A-ADA3-73ED57E2BE8C}"/>
          </ac:picMkLst>
        </pc:picChg>
      </pc:sldChg>
      <pc:sldChg chg="modSp new mod">
        <pc:chgData name="Smzobaidul Kabir" userId="788d17e455ae0316" providerId="LiveId" clId="{18A22C5B-1AB4-4F91-9177-2CD83F53B1FD}" dt="2021-12-06T12:27:02.177" v="9416" actId="207"/>
        <pc:sldMkLst>
          <pc:docMk/>
          <pc:sldMk cId="2611795251" sldId="278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611795251" sldId="278"/>
            <ac:spMk id="2" creationId="{62094C3B-CDC6-472B-B682-4D345181D853}"/>
          </ac:spMkLst>
        </pc:spChg>
        <pc:spChg chg="mod">
          <ac:chgData name="Smzobaidul Kabir" userId="788d17e455ae0316" providerId="LiveId" clId="{18A22C5B-1AB4-4F91-9177-2CD83F53B1FD}" dt="2021-12-06T12:27:02.177" v="9416" actId="207"/>
          <ac:spMkLst>
            <pc:docMk/>
            <pc:sldMk cId="2611795251" sldId="278"/>
            <ac:spMk id="3" creationId="{1CF6B419-F7F5-440E-83A2-45376F6B7B17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611795251" sldId="278"/>
            <ac:spMk id="4" creationId="{C5612C23-390B-48B4-BFBE-589712ECA0E8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611795251" sldId="278"/>
            <ac:spMk id="5" creationId="{0083D2E5-8102-4039-AF15-A54C60BB9422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611795251" sldId="278"/>
            <ac:spMk id="6" creationId="{0F29E13C-1E3D-4333-BB5C-316A6D78C8B3}"/>
          </ac:spMkLst>
        </pc:spChg>
      </pc:sldChg>
      <pc:sldChg chg="new del">
        <pc:chgData name="Smzobaidul Kabir" userId="788d17e455ae0316" providerId="LiveId" clId="{18A22C5B-1AB4-4F91-9177-2CD83F53B1FD}" dt="2021-12-05T09:54:35.093" v="6889" actId="47"/>
        <pc:sldMkLst>
          <pc:docMk/>
          <pc:sldMk cId="1469480798" sldId="279"/>
        </pc:sldMkLst>
      </pc:sldChg>
      <pc:sldChg chg="addSp delSp modSp new del mod">
        <pc:chgData name="Smzobaidul Kabir" userId="788d17e455ae0316" providerId="LiveId" clId="{18A22C5B-1AB4-4F91-9177-2CD83F53B1FD}" dt="2021-12-05T09:46:13.410" v="6858" actId="47"/>
        <pc:sldMkLst>
          <pc:docMk/>
          <pc:sldMk cId="2051743608" sldId="279"/>
        </pc:sldMkLst>
        <pc:spChg chg="del">
          <ac:chgData name="Smzobaidul Kabir" userId="788d17e455ae0316" providerId="LiveId" clId="{18A22C5B-1AB4-4F91-9177-2CD83F53B1FD}" dt="2021-12-05T09:41:12.850" v="6840" actId="478"/>
          <ac:spMkLst>
            <pc:docMk/>
            <pc:sldMk cId="2051743608" sldId="279"/>
            <ac:spMk id="3" creationId="{F3897C9B-62F7-4D4B-B6B4-75FE348E53EC}"/>
          </ac:spMkLst>
        </pc:spChg>
        <pc:picChg chg="add mod">
          <ac:chgData name="Smzobaidul Kabir" userId="788d17e455ae0316" providerId="LiveId" clId="{18A22C5B-1AB4-4F91-9177-2CD83F53B1FD}" dt="2021-12-05T09:41:19.397" v="6842" actId="14100"/>
          <ac:picMkLst>
            <pc:docMk/>
            <pc:sldMk cId="2051743608" sldId="279"/>
            <ac:picMk id="7" creationId="{80402DB7-DAAD-492C-8BB3-0A3D5ABB5BFA}"/>
          </ac:picMkLst>
        </pc:picChg>
      </pc:sldChg>
      <pc:sldChg chg="del">
        <pc:chgData name="Smzobaidul Kabir" userId="788d17e455ae0316" providerId="LiveId" clId="{18A22C5B-1AB4-4F91-9177-2CD83F53B1FD}" dt="2021-12-06T04:52:41.669" v="8361" actId="47"/>
        <pc:sldMkLst>
          <pc:docMk/>
          <pc:sldMk cId="1372483840" sldId="280"/>
        </pc:sldMkLst>
      </pc:sldChg>
      <pc:sldChg chg="addSp delSp modSp new mod">
        <pc:chgData name="Smzobaidul Kabir" userId="788d17e455ae0316" providerId="LiveId" clId="{18A22C5B-1AB4-4F91-9177-2CD83F53B1FD}" dt="2021-12-06T06:08:00.584" v="9311"/>
        <pc:sldMkLst>
          <pc:docMk/>
          <pc:sldMk cId="78443832" sldId="281"/>
        </pc:sldMkLst>
        <pc:spChg chg="del">
          <ac:chgData name="Smzobaidul Kabir" userId="788d17e455ae0316" providerId="LiveId" clId="{18A22C5B-1AB4-4F91-9177-2CD83F53B1FD}" dt="2021-12-05T10:01:12.064" v="6896" actId="478"/>
          <ac:spMkLst>
            <pc:docMk/>
            <pc:sldMk cId="78443832" sldId="281"/>
            <ac:spMk id="2" creationId="{F22C8A26-1098-4BA5-A551-F6C3E1BDEFFC}"/>
          </ac:spMkLst>
        </pc:spChg>
        <pc:spChg chg="del">
          <ac:chgData name="Smzobaidul Kabir" userId="788d17e455ae0316" providerId="LiveId" clId="{18A22C5B-1AB4-4F91-9177-2CD83F53B1FD}" dt="2021-12-05T10:01:00.819" v="6893" actId="478"/>
          <ac:spMkLst>
            <pc:docMk/>
            <pc:sldMk cId="78443832" sldId="281"/>
            <ac:spMk id="3" creationId="{D073E06F-3209-44E7-807B-81E99580A85D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78443832" sldId="281"/>
            <ac:spMk id="4" creationId="{B386196F-1859-4116-85BB-0770AFD24701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78443832" sldId="281"/>
            <ac:spMk id="5" creationId="{DEC5CDD8-D8DE-4610-9364-3DED4EF6E3D5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78443832" sldId="281"/>
            <ac:spMk id="6" creationId="{4BEC64CB-8BE8-4626-9208-3EB3B5395F31}"/>
          </ac:spMkLst>
        </pc:spChg>
        <pc:picChg chg="add mod">
          <ac:chgData name="Smzobaidul Kabir" userId="788d17e455ae0316" providerId="LiveId" clId="{18A22C5B-1AB4-4F91-9177-2CD83F53B1FD}" dt="2021-12-05T10:01:23.172" v="6900" actId="14100"/>
          <ac:picMkLst>
            <pc:docMk/>
            <pc:sldMk cId="78443832" sldId="281"/>
            <ac:picMk id="7" creationId="{E43EFFF5-894E-4867-96B2-36A76DF3B7B4}"/>
          </ac:picMkLst>
        </pc:picChg>
      </pc:sldChg>
      <pc:sldChg chg="delSp modSp new mod">
        <pc:chgData name="Smzobaidul Kabir" userId="788d17e455ae0316" providerId="LiveId" clId="{18A22C5B-1AB4-4F91-9177-2CD83F53B1FD}" dt="2021-12-06T06:08:00.584" v="9311"/>
        <pc:sldMkLst>
          <pc:docMk/>
          <pc:sldMk cId="3750442998" sldId="282"/>
        </pc:sldMkLst>
        <pc:spChg chg="mod">
          <ac:chgData name="Smzobaidul Kabir" userId="788d17e455ae0316" providerId="LiveId" clId="{18A22C5B-1AB4-4F91-9177-2CD83F53B1FD}" dt="2021-12-05T10:02:15.326" v="6919" actId="122"/>
          <ac:spMkLst>
            <pc:docMk/>
            <pc:sldMk cId="3750442998" sldId="282"/>
            <ac:spMk id="2" creationId="{5EE5369E-8140-4B4A-8D7E-5C3655779528}"/>
          </ac:spMkLst>
        </pc:spChg>
        <pc:spChg chg="del">
          <ac:chgData name="Smzobaidul Kabir" userId="788d17e455ae0316" providerId="LiveId" clId="{18A22C5B-1AB4-4F91-9177-2CD83F53B1FD}" dt="2021-12-05T10:01:49.547" v="6913" actId="478"/>
          <ac:spMkLst>
            <pc:docMk/>
            <pc:sldMk cId="3750442998" sldId="282"/>
            <ac:spMk id="3" creationId="{B0D5D6F6-BAE4-417D-AA36-4B3492FB128D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750442998" sldId="282"/>
            <ac:spMk id="4" creationId="{ACAB9F3E-1BFC-4117-A364-448525A11564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750442998" sldId="282"/>
            <ac:spMk id="5" creationId="{4F15F4DC-7884-4E72-B0F4-71D77925C26A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750442998" sldId="282"/>
            <ac:spMk id="6" creationId="{10F6779F-8C11-40DF-AD05-B25C34054962}"/>
          </ac:spMkLst>
        </pc:spChg>
      </pc:sldChg>
      <pc:sldChg chg="modSp new mod">
        <pc:chgData name="Smzobaidul Kabir" userId="788d17e455ae0316" providerId="LiveId" clId="{18A22C5B-1AB4-4F91-9177-2CD83F53B1FD}" dt="2021-12-06T06:08:00.584" v="9311"/>
        <pc:sldMkLst>
          <pc:docMk/>
          <pc:sldMk cId="1284422878" sldId="283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284422878" sldId="283"/>
            <ac:spMk id="2" creationId="{290F4869-97AC-45BD-B41A-4E06D07303E1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284422878" sldId="283"/>
            <ac:spMk id="3" creationId="{D604BB6F-667B-4CAF-A69D-CBF36B648AC1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284422878" sldId="283"/>
            <ac:spMk id="4" creationId="{4428C401-6ED4-4AF5-87A0-8D774E4EE99E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284422878" sldId="283"/>
            <ac:spMk id="5" creationId="{BF95C557-873F-4AB9-8675-10F532A2EF5C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284422878" sldId="283"/>
            <ac:spMk id="6" creationId="{3D1DA1C0-6DB8-4665-85FF-AF1FABA7077C}"/>
          </ac:spMkLst>
        </pc:spChg>
      </pc:sldChg>
      <pc:sldChg chg="addSp delSp modSp new mod">
        <pc:chgData name="Smzobaidul Kabir" userId="788d17e455ae0316" providerId="LiveId" clId="{18A22C5B-1AB4-4F91-9177-2CD83F53B1FD}" dt="2021-12-06T12:32:26.190" v="9428" actId="14100"/>
        <pc:sldMkLst>
          <pc:docMk/>
          <pc:sldMk cId="3711546912" sldId="284"/>
        </pc:sldMkLst>
        <pc:spChg chg="mod">
          <ac:chgData name="Smzobaidul Kabir" userId="788d17e455ae0316" providerId="LiveId" clId="{18A22C5B-1AB4-4F91-9177-2CD83F53B1FD}" dt="2021-12-06T12:32:26.190" v="9428" actId="14100"/>
          <ac:spMkLst>
            <pc:docMk/>
            <pc:sldMk cId="3711546912" sldId="284"/>
            <ac:spMk id="2" creationId="{C5502CCA-3AD0-4A03-A444-80DB69DA16F1}"/>
          </ac:spMkLst>
        </pc:spChg>
        <pc:spChg chg="add del mod">
          <ac:chgData name="Smzobaidul Kabir" userId="788d17e455ae0316" providerId="LiveId" clId="{18A22C5B-1AB4-4F91-9177-2CD83F53B1FD}" dt="2021-12-06T04:55:47.419" v="8443" actId="478"/>
          <ac:spMkLst>
            <pc:docMk/>
            <pc:sldMk cId="3711546912" sldId="284"/>
            <ac:spMk id="3" creationId="{195FD3E7-9F4F-4B92-B43F-3630CA949E66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711546912" sldId="284"/>
            <ac:spMk id="4" creationId="{683C41DE-0FDE-42F2-B57F-FE02FC3D105F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711546912" sldId="284"/>
            <ac:spMk id="5" creationId="{7AC88890-4426-439C-BEF5-9226B2450398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3711546912" sldId="284"/>
            <ac:spMk id="6" creationId="{8A5ACF10-A6FF-4A62-9682-FAA747AC5548}"/>
          </ac:spMkLst>
        </pc:spChg>
        <pc:spChg chg="add del mod">
          <ac:chgData name="Smzobaidul Kabir" userId="788d17e455ae0316" providerId="LiveId" clId="{18A22C5B-1AB4-4F91-9177-2CD83F53B1FD}" dt="2021-12-06T04:56:06.869" v="8447"/>
          <ac:spMkLst>
            <pc:docMk/>
            <pc:sldMk cId="3711546912" sldId="284"/>
            <ac:spMk id="7" creationId="{BEF0F175-C25D-4CC8-8BD2-01BB0B4498D3}"/>
          </ac:spMkLst>
        </pc:spChg>
        <pc:spChg chg="add mod">
          <ac:chgData name="Smzobaidul Kabir" userId="788d17e455ae0316" providerId="LiveId" clId="{18A22C5B-1AB4-4F91-9177-2CD83F53B1FD}" dt="2021-12-06T05:08:01.697" v="8645" actId="164"/>
          <ac:spMkLst>
            <pc:docMk/>
            <pc:sldMk cId="3711546912" sldId="284"/>
            <ac:spMk id="8" creationId="{12CEC49C-A7A3-4FD3-B063-A36AD240393C}"/>
          </ac:spMkLst>
        </pc:spChg>
        <pc:spChg chg="add mod">
          <ac:chgData name="Smzobaidul Kabir" userId="788d17e455ae0316" providerId="LiveId" clId="{18A22C5B-1AB4-4F91-9177-2CD83F53B1FD}" dt="2021-12-06T05:08:01.697" v="8645" actId="164"/>
          <ac:spMkLst>
            <pc:docMk/>
            <pc:sldMk cId="3711546912" sldId="284"/>
            <ac:spMk id="9" creationId="{EE9BA466-4CCF-488C-A61B-66DAB0253FA2}"/>
          </ac:spMkLst>
        </pc:spChg>
        <pc:spChg chg="add mod">
          <ac:chgData name="Smzobaidul Kabir" userId="788d17e455ae0316" providerId="LiveId" clId="{18A22C5B-1AB4-4F91-9177-2CD83F53B1FD}" dt="2021-12-06T05:08:01.697" v="8645" actId="164"/>
          <ac:spMkLst>
            <pc:docMk/>
            <pc:sldMk cId="3711546912" sldId="284"/>
            <ac:spMk id="10" creationId="{84BAC5C3-CC73-4E91-AACE-470B9D472C35}"/>
          </ac:spMkLst>
        </pc:spChg>
        <pc:spChg chg="add mod">
          <ac:chgData name="Smzobaidul Kabir" userId="788d17e455ae0316" providerId="LiveId" clId="{18A22C5B-1AB4-4F91-9177-2CD83F53B1FD}" dt="2021-12-06T05:08:01.697" v="8645" actId="164"/>
          <ac:spMkLst>
            <pc:docMk/>
            <pc:sldMk cId="3711546912" sldId="284"/>
            <ac:spMk id="11" creationId="{6B8A7752-FE09-4B49-890A-B3E1FBA63C2D}"/>
          </ac:spMkLst>
        </pc:spChg>
        <pc:spChg chg="add mod">
          <ac:chgData name="Smzobaidul Kabir" userId="788d17e455ae0316" providerId="LiveId" clId="{18A22C5B-1AB4-4F91-9177-2CD83F53B1FD}" dt="2021-12-06T05:08:01.697" v="8645" actId="164"/>
          <ac:spMkLst>
            <pc:docMk/>
            <pc:sldMk cId="3711546912" sldId="284"/>
            <ac:spMk id="12" creationId="{60BB83A6-ECF9-443F-A567-EF44328579E2}"/>
          </ac:spMkLst>
        </pc:spChg>
        <pc:spChg chg="add del">
          <ac:chgData name="Smzobaidul Kabir" userId="788d17e455ae0316" providerId="LiveId" clId="{18A22C5B-1AB4-4F91-9177-2CD83F53B1FD}" dt="2021-12-06T05:03:23.651" v="8618" actId="478"/>
          <ac:spMkLst>
            <pc:docMk/>
            <pc:sldMk cId="3711546912" sldId="284"/>
            <ac:spMk id="13" creationId="{F99B26A6-EDC3-4475-92FE-E7329152D33F}"/>
          </ac:spMkLst>
        </pc:spChg>
        <pc:spChg chg="add mod">
          <ac:chgData name="Smzobaidul Kabir" userId="788d17e455ae0316" providerId="LiveId" clId="{18A22C5B-1AB4-4F91-9177-2CD83F53B1FD}" dt="2021-12-06T05:08:01.697" v="8645" actId="164"/>
          <ac:spMkLst>
            <pc:docMk/>
            <pc:sldMk cId="3711546912" sldId="284"/>
            <ac:spMk id="14" creationId="{95202597-01B1-45A2-9374-B9179803A59D}"/>
          </ac:spMkLst>
        </pc:spChg>
        <pc:spChg chg="add mod">
          <ac:chgData name="Smzobaidul Kabir" userId="788d17e455ae0316" providerId="LiveId" clId="{18A22C5B-1AB4-4F91-9177-2CD83F53B1FD}" dt="2021-12-06T05:08:01.697" v="8645" actId="164"/>
          <ac:spMkLst>
            <pc:docMk/>
            <pc:sldMk cId="3711546912" sldId="284"/>
            <ac:spMk id="15" creationId="{D970CC51-4E97-4394-97D1-364A6AADB3A5}"/>
          </ac:spMkLst>
        </pc:spChg>
        <pc:spChg chg="add del">
          <ac:chgData name="Smzobaidul Kabir" userId="788d17e455ae0316" providerId="LiveId" clId="{18A22C5B-1AB4-4F91-9177-2CD83F53B1FD}" dt="2021-12-06T05:06:07.765" v="8628" actId="478"/>
          <ac:spMkLst>
            <pc:docMk/>
            <pc:sldMk cId="3711546912" sldId="284"/>
            <ac:spMk id="16" creationId="{5FCD8783-D774-4027-9614-DD161CD09C1B}"/>
          </ac:spMkLst>
        </pc:spChg>
        <pc:spChg chg="add mod">
          <ac:chgData name="Smzobaidul Kabir" userId="788d17e455ae0316" providerId="LiveId" clId="{18A22C5B-1AB4-4F91-9177-2CD83F53B1FD}" dt="2021-12-06T05:08:01.697" v="8645" actId="164"/>
          <ac:spMkLst>
            <pc:docMk/>
            <pc:sldMk cId="3711546912" sldId="284"/>
            <ac:spMk id="17" creationId="{259D5317-F28D-4D52-8B67-43988E9D5E4E}"/>
          </ac:spMkLst>
        </pc:spChg>
        <pc:grpChg chg="add mod">
          <ac:chgData name="Smzobaidul Kabir" userId="788d17e455ae0316" providerId="LiveId" clId="{18A22C5B-1AB4-4F91-9177-2CD83F53B1FD}" dt="2021-12-06T05:08:05.436" v="8646" actId="1076"/>
          <ac:grpSpMkLst>
            <pc:docMk/>
            <pc:sldMk cId="3711546912" sldId="284"/>
            <ac:grpSpMk id="18" creationId="{1330CAFF-5A76-4372-9BC9-910BB7CCF92D}"/>
          </ac:grpSpMkLst>
        </pc:grpChg>
      </pc:sldChg>
      <pc:sldChg chg="modSp new mod modNotesTx">
        <pc:chgData name="Smzobaidul Kabir" userId="788d17e455ae0316" providerId="LiveId" clId="{18A22C5B-1AB4-4F91-9177-2CD83F53B1FD}" dt="2021-12-06T12:29:55.213" v="9425" actId="403"/>
        <pc:sldMkLst>
          <pc:docMk/>
          <pc:sldMk cId="1525909809" sldId="285"/>
        </pc:sldMkLst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525909809" sldId="285"/>
            <ac:spMk id="2" creationId="{A4EDA989-4381-45E7-803E-D4239A23CED6}"/>
          </ac:spMkLst>
        </pc:spChg>
        <pc:spChg chg="mod">
          <ac:chgData name="Smzobaidul Kabir" userId="788d17e455ae0316" providerId="LiveId" clId="{18A22C5B-1AB4-4F91-9177-2CD83F53B1FD}" dt="2021-12-06T12:29:55.213" v="9425" actId="403"/>
          <ac:spMkLst>
            <pc:docMk/>
            <pc:sldMk cId="1525909809" sldId="285"/>
            <ac:spMk id="3" creationId="{678F6452-8D41-4BB6-BC74-69E9D84C1400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525909809" sldId="285"/>
            <ac:spMk id="4" creationId="{F43E79A4-0A2C-4700-9CD1-D2F036F75211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525909809" sldId="285"/>
            <ac:spMk id="5" creationId="{ED47CE7C-37B9-4546-833D-2905106CC970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1525909809" sldId="285"/>
            <ac:spMk id="6" creationId="{2B9C966F-A712-4BDC-8908-863711BAA785}"/>
          </ac:spMkLst>
        </pc:spChg>
      </pc:sldChg>
      <pc:sldChg chg="addSp modSp new mod">
        <pc:chgData name="Smzobaidul Kabir" userId="788d17e455ae0316" providerId="LiveId" clId="{18A22C5B-1AB4-4F91-9177-2CD83F53B1FD}" dt="2021-12-06T12:33:53.225" v="9429" actId="113"/>
        <pc:sldMkLst>
          <pc:docMk/>
          <pc:sldMk cId="2358878914" sldId="286"/>
        </pc:sldMkLst>
        <pc:spChg chg="mod">
          <ac:chgData name="Smzobaidul Kabir" userId="788d17e455ae0316" providerId="LiveId" clId="{18A22C5B-1AB4-4F91-9177-2CD83F53B1FD}" dt="2021-12-06T12:33:53.225" v="9429" actId="113"/>
          <ac:spMkLst>
            <pc:docMk/>
            <pc:sldMk cId="2358878914" sldId="286"/>
            <ac:spMk id="2" creationId="{F1306133-217C-4629-A210-C42112223414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358878914" sldId="286"/>
            <ac:spMk id="3" creationId="{14B0207B-7F04-4BAC-81FC-2DF0D75F5AA4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358878914" sldId="286"/>
            <ac:spMk id="4" creationId="{70C4A042-45A1-455F-B370-1A1952684BB7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358878914" sldId="286"/>
            <ac:spMk id="5" creationId="{909D6A57-F826-4D14-B6A1-8904C42DE057}"/>
          </ac:spMkLst>
        </pc:spChg>
        <pc:spChg chg="mod">
          <ac:chgData name="Smzobaidul Kabir" userId="788d17e455ae0316" providerId="LiveId" clId="{18A22C5B-1AB4-4F91-9177-2CD83F53B1FD}" dt="2021-12-06T06:08:00.584" v="9311"/>
          <ac:spMkLst>
            <pc:docMk/>
            <pc:sldMk cId="2358878914" sldId="286"/>
            <ac:spMk id="6" creationId="{AF3945D2-CE6A-4E38-BBB0-134639CE1303}"/>
          </ac:spMkLst>
        </pc:spChg>
        <pc:picChg chg="add mod">
          <ac:chgData name="Smzobaidul Kabir" userId="788d17e455ae0316" providerId="LiveId" clId="{18A22C5B-1AB4-4F91-9177-2CD83F53B1FD}" dt="2021-12-06T06:05:13.860" v="9301" actId="1076"/>
          <ac:picMkLst>
            <pc:docMk/>
            <pc:sldMk cId="2358878914" sldId="286"/>
            <ac:picMk id="7" creationId="{91239212-F503-4188-B2D6-416671290C5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FBD7D-49B3-46B9-BC91-9C1C656BAFF1}" type="datetimeFigureOut">
              <a:rPr lang="en-AU" smtClean="0"/>
              <a:t>13/06/2023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E5D7E-3FB7-43B1-B203-58976ED1B8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0953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government of Bangladesh</a:t>
            </a:r>
          </a:p>
          <a:p>
            <a:r>
              <a:rPr lang="en-US" dirty="0"/>
              <a:t>is taking large size programs/projects as to </a:t>
            </a:r>
            <a:r>
              <a:rPr lang="en-US" dirty="0" err="1"/>
              <a:t>realise</a:t>
            </a:r>
            <a:r>
              <a:rPr lang="en-US" dirty="0"/>
              <a:t> policies towards significant economic growth</a:t>
            </a:r>
          </a:p>
          <a:p>
            <a:r>
              <a:rPr lang="en-US" dirty="0"/>
              <a:t>and to graduate from LDC (Least Developed Country) status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E5D7E-3FB7-43B1-B203-58976ED1B8B2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8021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Town Improvement Act (TI Act), 1953 which empowers RAJUK to develop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Land Use Plan </a:t>
            </a:r>
            <a:endParaRPr lang="en-A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E5D7E-3FB7-43B1-B203-58976ED1B8B2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7490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Tiering means that by preparing a sequence of environmental assessments at different planning levels and linking them, foreclosure may be prevented, postponement of detailed issues may be permitted and assessments can be better scoped. A tiered approach </a:t>
            </a:r>
            <a:r>
              <a:rPr lang="en-US" dirty="0" err="1"/>
              <a:t>minimise</a:t>
            </a:r>
            <a:r>
              <a:rPr lang="en-US" dirty="0"/>
              <a:t> the problem of Environmental Impact Assessment (EIA) being only a ‘snapshot in time’. Accordingly, the EU SEA-Directive (2001/42/EC) explicitly assumes tiering of SEAs and EIAs at different planning levels and the SEA- and EIA-Directive are directly linked (e.g. article 3(2) of Directive 2001/42/EC requires SEA for those plans and programs, which set the framework for future development consent of EIA projects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E5D7E-3FB7-43B1-B203-58976ED1B8B2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105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F4FC-3A0D-4C24-B2DC-B6B97EDD6439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7280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E9DC-BD9C-4DF0-B2B4-77BB526AA2BC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2215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F096-AAE3-49C2-A830-98EE188C54CB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0158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A474-6FFB-4682-BF61-D8BC66BECDC0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583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487D-D7A6-4DE8-B3F2-FF9FFEF84A86}" type="datetime1">
              <a:rPr lang="en-AU" smtClean="0"/>
              <a:t>13/06/2023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9458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D904B-1201-445E-ADDA-EB004BF8383C}" type="datetime1">
              <a:rPr lang="en-AU" smtClean="0"/>
              <a:t>13/06/2023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2290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7CF9-4CAA-4330-94F5-3172BAAFA840}" type="datetime1">
              <a:rPr lang="en-AU" smtClean="0"/>
              <a:t>13/06/2023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324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B8B-57F9-4A8B-9E1E-EADBCBFA0EC6}" type="datetime1">
              <a:rPr lang="en-AU" smtClean="0"/>
              <a:t>13/06/2023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154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FBEF8-A772-4A34-9D6E-06B815C8C16E}" type="datetime1">
              <a:rPr lang="en-AU" smtClean="0"/>
              <a:t>13/06/2023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9149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5546-2C9B-4C34-B14A-ED9937A0C55D}" type="datetime1">
              <a:rPr lang="en-AU" smtClean="0"/>
              <a:t>13/06/2023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326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82C-CE7E-49EB-8806-CF049278B284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8889386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82C-CE7E-49EB-8806-CF049278B284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6051786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82C-CE7E-49EB-8806-CF049278B284}" type="datetime1">
              <a:rPr lang="en-AU" smtClean="0"/>
              <a:t>13/06/2023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9082519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82C-CE7E-49EB-8806-CF049278B284}" type="datetime1">
              <a:rPr lang="en-AU" smtClean="0"/>
              <a:t>13/06/2023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6244123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82C-CE7E-49EB-8806-CF049278B284}" type="datetime1">
              <a:rPr lang="en-AU" smtClean="0"/>
              <a:t>13/06/2023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9310037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A031-47C6-4FC9-97A0-4014D4024784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1333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F24B-269B-4E44-9489-71F7C7420A29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9989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EE82C-CE7E-49EB-8806-CF049278B284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 dirty="0"/>
              <a:t>Zobaidul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97E7AFE-27B0-4F89-BEAE-4DB98450CA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006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cholar.google.com/citations?user=wyqJ02sAAAAJ&amp;hl=en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dhakatribune.com/bangladesh/government-affairs/2019/02/10/pm-local-govt-will-be-strengthened-through-decentralization-of-power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6D1D4-1BCE-4B92-8EAC-111CDF373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1695" y="959287"/>
            <a:ext cx="7462017" cy="2914069"/>
          </a:xfrm>
        </p:spPr>
        <p:txBody>
          <a:bodyPr>
            <a:normAutofit fontScale="90000"/>
          </a:bodyPr>
          <a:lstStyle/>
          <a:p>
            <a:r>
              <a:rPr lang="en-AU" b="1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Strategic Environmental Assessment and Sustainable Regional Development in Bangladesh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FD4D9F-09FC-4570-9849-763095739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0831" y="4529540"/>
            <a:ext cx="4812780" cy="848077"/>
          </a:xfrm>
        </p:spPr>
        <p:txBody>
          <a:bodyPr>
            <a:normAutofit/>
          </a:bodyPr>
          <a:lstStyle/>
          <a:p>
            <a:r>
              <a:rPr lang="en-AU" sz="3200" b="1" dirty="0">
                <a:solidFill>
                  <a:schemeClr val="tx1"/>
                </a:solidFill>
              </a:rPr>
              <a:t>Dr Zobaidul Kabir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10F815-AAA2-420B-A959-B33BE9637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F424-FB94-4384-8A1C-ADDD9741B9BE}" type="datetime1">
              <a:rPr lang="en-AU" smtClean="0"/>
              <a:t>13/06/2023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C4C43-8B29-4016-8E7F-C3614EB7A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CE3F08-C62C-4151-A048-0A6B7F84F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1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5D122E-D785-4AE3-8627-1FA06AFEE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674" y="1079178"/>
            <a:ext cx="3165875" cy="385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54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AB223-95F6-4395-BEE1-D9D108DA1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6057" y="425153"/>
            <a:ext cx="6292065" cy="662781"/>
          </a:xfrm>
        </p:spPr>
        <p:txBody>
          <a:bodyPr>
            <a:normAutofit/>
          </a:bodyPr>
          <a:lstStyle/>
          <a:p>
            <a:r>
              <a:rPr lang="en-US" b="1" u="sng" dirty="0"/>
              <a:t>About me</a:t>
            </a:r>
            <a:endParaRPr lang="en-AU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E53ED-286F-4530-809C-031D2878B4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6324" y="1152907"/>
            <a:ext cx="7619999" cy="5093781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PhD on EIA (</a:t>
            </a:r>
            <a:r>
              <a:rPr lang="en-US" sz="3200" dirty="0" err="1"/>
              <a:t>UoN</a:t>
            </a:r>
            <a:r>
              <a:rPr lang="en-US" sz="3200" dirty="0"/>
              <a:t>), Australia </a:t>
            </a:r>
          </a:p>
          <a:p>
            <a:r>
              <a:rPr lang="en-US" sz="3200" dirty="0"/>
              <a:t>Postdoc (ESIA and SRD), </a:t>
            </a:r>
            <a:r>
              <a:rPr lang="en-US" sz="3200" dirty="0" err="1"/>
              <a:t>CQUniversity</a:t>
            </a:r>
            <a:r>
              <a:rPr lang="en-US" sz="3200" dirty="0"/>
              <a:t>, Australia</a:t>
            </a:r>
          </a:p>
          <a:p>
            <a:r>
              <a:rPr lang="en-US" sz="3200" dirty="0"/>
              <a:t>Postdoc (SEA), University of Otago, NZ </a:t>
            </a:r>
          </a:p>
          <a:p>
            <a:r>
              <a:rPr lang="en-US" sz="3200" dirty="0"/>
              <a:t>Environmental and Social Planner (PIA)</a:t>
            </a:r>
          </a:p>
          <a:p>
            <a:r>
              <a:rPr lang="en-US" sz="3200" dirty="0"/>
              <a:t>Worked with UN system, CQ University and Otago University </a:t>
            </a:r>
          </a:p>
          <a:p>
            <a:r>
              <a:rPr lang="en-US" sz="3200" dirty="0"/>
              <a:t>   Publications  </a:t>
            </a:r>
            <a:r>
              <a:rPr lang="en-US" sz="3200" dirty="0">
                <a:hlinkClick r:id="rId2"/>
              </a:rPr>
              <a:t>https://scholar.google.com/citations?user=wyqJ02sAAAAJ&amp;hl=en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6" name="Content Placeholder 5" descr="A person holding a tablet&#10;&#10;Description automatically generated with medium confidence">
            <a:extLst>
              <a:ext uri="{FF2B5EF4-FFF2-40B4-BE49-F238E27FC236}">
                <a16:creationId xmlns:a16="http://schemas.microsoft.com/office/drawing/2014/main" id="{72CA3AE5-32ED-4E35-9B9A-8433C72D6D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600" y="970344"/>
            <a:ext cx="2691858" cy="3057126"/>
          </a:xfr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F6405E-0B95-4730-8C8C-A5BBE6CEC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03A03-D4A2-4863-A5E5-57B74A3091DA}" type="datetime1">
              <a:rPr lang="en-AU" smtClean="0"/>
              <a:t>13/06/2023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5A0D14-2E61-466D-BA04-73C1D8C9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2F2640-40DA-42ED-A49C-81CC27BC0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0787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299F7-B2FB-43C6-8DAE-E1D3C4135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SEA 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A7FD6-8BCD-4C91-A8A3-C2AB46AB5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479"/>
            <a:ext cx="10515600" cy="4697484"/>
          </a:xfrm>
        </p:spPr>
        <p:txBody>
          <a:bodyPr>
            <a:normAutofit fontScale="85000" lnSpcReduction="20000"/>
          </a:bodyPr>
          <a:lstStyle/>
          <a:p>
            <a:r>
              <a:rPr lang="en-US" sz="3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dvTT5843c571"/>
                <a:ea typeface="Calibri" panose="020F0502020204030204" pitchFamily="34" charset="0"/>
                <a:cs typeface="Times New Roman" panose="02020603050405020304" pitchFamily="18" charset="0"/>
              </a:rPr>
              <a:t>A systematic and comprehensive process for evaluating and anticipating the environmental and socioeconomic consequences of PPPs for </a:t>
            </a: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dvTT5843c571"/>
                <a:ea typeface="Calibri" panose="020F0502020204030204" pitchFamily="34" charset="0"/>
                <a:cs typeface="Times New Roman" panose="02020603050405020304" pitchFamily="18" charset="0"/>
              </a:rPr>
              <a:t>decisions</a:t>
            </a:r>
            <a:r>
              <a:rPr lang="en-US" sz="3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dvTT5843c571"/>
                <a:ea typeface="Calibri" panose="020F0502020204030204" pitchFamily="34" charset="0"/>
                <a:cs typeface="Times New Roman" panose="02020603050405020304" pitchFamily="18" charset="0"/>
              </a:rPr>
              <a:t> taken before the project stage (Therivel et al., 1992; Briffett, 2003)</a:t>
            </a:r>
          </a:p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Its purpose is to ensure that environmental considerations and alternatives are addressed as early as possible and on a par with economic and social factors in PPPs development (Sadler and Verheem, 1996, p. 26). </a:t>
            </a:r>
          </a:p>
          <a:p>
            <a:pPr marL="0" indent="0">
              <a:buNone/>
            </a:pPr>
            <a:endParaRPr lang="en-US" sz="4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SEA is a process not an end-product </a:t>
            </a:r>
            <a:r>
              <a:rPr lang="en-US" sz="3600" b="1" dirty="0">
                <a:solidFill>
                  <a:srgbClr val="00B0F0"/>
                </a:solidFill>
              </a:rPr>
              <a:t>or </a:t>
            </a:r>
            <a:r>
              <a:rPr lang="en-US" sz="3600" b="1" dirty="0">
                <a:solidFill>
                  <a:srgbClr val="FF0000"/>
                </a:solidFill>
              </a:rPr>
              <a:t>a means not an end  </a:t>
            </a:r>
            <a:endParaRPr lang="en-AU" sz="3600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2B144-C9EF-4D9B-9C41-BD49709EF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4C7A-55C1-45DE-8AF7-E7114F78ED5C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92BA8-1392-40AF-BB78-C91037699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1A8E8-C6BA-4C09-BF8C-2F3C08072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3086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3EEE0-B787-4FEB-BB16-02CDD7B2C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SEA 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8A095-6EEB-4FC4-87E7-8464FC7A6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9633" y="1684962"/>
            <a:ext cx="9275120" cy="3907761"/>
          </a:xfrm>
        </p:spPr>
        <p:txBody>
          <a:bodyPr>
            <a:normAutofit lnSpcReduction="10000"/>
          </a:bodyPr>
          <a:lstStyle/>
          <a:p>
            <a:r>
              <a:rPr lang="en-US" sz="3200" b="0" i="0" dirty="0">
                <a:effectLst/>
                <a:latin typeface="Open Sans" panose="020B0606030504020204" pitchFamily="34" charset="0"/>
              </a:rPr>
              <a:t>The </a:t>
            </a:r>
            <a:r>
              <a:rPr lang="en-US" sz="3200" b="1" i="0" dirty="0">
                <a:effectLst/>
                <a:latin typeface="Open Sans" panose="020B0606030504020204" pitchFamily="34" charset="0"/>
              </a:rPr>
              <a:t>strategic component </a:t>
            </a:r>
            <a:r>
              <a:rPr lang="en-US" sz="3200" b="0" i="0" dirty="0">
                <a:effectLst/>
                <a:latin typeface="Open Sans" panose="020B0606030504020204" pitchFamily="34" charset="0"/>
              </a:rPr>
              <a:t>of a SEA refers to the set of objectives and  principles that give shape to the vision and development intentions incorporated in a policy, plan or program (PPP).</a:t>
            </a:r>
          </a:p>
          <a:p>
            <a:pPr marL="0" indent="0">
              <a:buNone/>
            </a:pPr>
            <a:endParaRPr lang="en-US" sz="3200" b="0" i="0" dirty="0">
              <a:solidFill>
                <a:srgbClr val="444444"/>
              </a:solidFill>
              <a:effectLst/>
              <a:latin typeface="Open Sans" panose="020B0606030504020204" pitchFamily="34" charset="0"/>
            </a:endParaRPr>
          </a:p>
          <a:p>
            <a:r>
              <a:rPr lang="en-US" sz="2400" b="1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SEAs deal with concepts and goals</a:t>
            </a:r>
            <a:r>
              <a:rPr lang="en-US" sz="2400" b="1" dirty="0">
                <a:solidFill>
                  <a:srgbClr val="444444"/>
                </a:solidFill>
                <a:latin typeface="Open Sans" panose="020B0606030504020204" pitchFamily="34" charset="0"/>
              </a:rPr>
              <a:t> </a:t>
            </a:r>
            <a:r>
              <a:rPr lang="en-US" sz="2400" b="1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not with activities or actions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8C052-E312-45A7-8FFD-0BA023246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F096-AAE3-49C2-A830-98EE188C54CB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86BA7-2A05-40B7-AD06-5C8D6D1C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DDE33-C95D-42DB-B02A-3F0E944E9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2048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8312-7663-40E6-BA18-E333E3666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Benefits of SEA 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96B1A-3784-4FA0-9324-989442AFF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600" dirty="0"/>
              <a:t>Helps to achieve environmentally sound and sustainable development</a:t>
            </a:r>
          </a:p>
          <a:p>
            <a:r>
              <a:rPr lang="en-US" sz="3600" dirty="0"/>
              <a:t> Strengthens policy, plan and program making processes</a:t>
            </a:r>
          </a:p>
          <a:p>
            <a:r>
              <a:rPr lang="en-US" sz="3600" dirty="0"/>
              <a:t>To identify </a:t>
            </a:r>
            <a:r>
              <a:rPr lang="en-US" sz="3600" b="1" dirty="0"/>
              <a:t>cumulative effects </a:t>
            </a:r>
          </a:p>
          <a:p>
            <a:r>
              <a:rPr lang="en-US" sz="3600" dirty="0"/>
              <a:t>Saves time and money </a:t>
            </a:r>
          </a:p>
          <a:p>
            <a:r>
              <a:rPr lang="en-US" sz="3600" dirty="0"/>
              <a:t> Improves good governance and </a:t>
            </a:r>
            <a:r>
              <a:rPr lang="en-US" sz="3600" b="1" dirty="0">
                <a:solidFill>
                  <a:schemeClr val="tx1"/>
                </a:solidFill>
              </a:rPr>
              <a:t>public trust/ownership</a:t>
            </a:r>
            <a:r>
              <a:rPr lang="en-US" sz="3600" dirty="0"/>
              <a:t> in policy, plan and program making</a:t>
            </a:r>
            <a:endParaRPr lang="en-AU" sz="3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7BE40-B91A-4D7D-B6C6-1FE2DFEB1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DAF66-CD9D-4243-84C9-8D770930D582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DFE7E-4D8A-4AC7-9A3A-5BF6D702C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B5089-76C7-475B-80F3-8C914AED7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3908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9CE28-0CE5-9A73-A6AF-BFABD9F48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26" y="624110"/>
            <a:ext cx="8383712" cy="1280890"/>
          </a:xfrm>
        </p:spPr>
        <p:txBody>
          <a:bodyPr/>
          <a:lstStyle/>
          <a:p>
            <a:r>
              <a:rPr lang="en-AU" b="1" dirty="0"/>
              <a:t>SEA for Sustainable Regional Development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E76C5-3C0A-EBAD-0D29-09C8141CC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F096-AAE3-49C2-A830-98EE188C54CB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B17CC-4589-7D4C-AD45-A4FD21C68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Zobaidul 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E9C4E-7713-B933-9420-B1FA41EAD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8707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6B4E7-94E4-6D41-7615-67E7D865D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202" y="472611"/>
            <a:ext cx="9401693" cy="1138178"/>
          </a:xfrm>
        </p:spPr>
        <p:txBody>
          <a:bodyPr>
            <a:normAutofit/>
          </a:bodyPr>
          <a:lstStyle/>
          <a:p>
            <a:r>
              <a:rPr lang="en-US" b="1" dirty="0"/>
              <a:t>Improved Quality of Life </a:t>
            </a:r>
            <a:endParaRPr lang="en-AU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98C37-A28F-0DC9-EC6F-4C4E6595E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20DA5-861D-43DA-B207-C4358255F26E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D8047-A6E8-355F-60D6-0D3AB9398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Zobaidul Keynote BUP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5ECA8-050A-4CA6-7D25-DD444A474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4915-E633-4ACF-BE0B-E3715344616A}" type="slidenum">
              <a:rPr lang="en-AU" smtClean="0"/>
              <a:t>7</a:t>
            </a:fld>
            <a:endParaRPr lang="en-AU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C1E364-7260-5147-5781-FC51709DF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022" y="1152907"/>
            <a:ext cx="5278041" cy="497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54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51B9DD-B942-740F-40E1-867F83FE4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54A3-C4F7-4713-99E2-94A00114A7E8}" type="datetime1">
              <a:rPr lang="en-AU" smtClean="0"/>
              <a:t>13/06/2023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3D9758-86AD-C49F-B1D1-238F9AE4A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Zobaidul Keynote BUP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DCEB5-0EB0-C900-32E9-8BF35BE8A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4915-E633-4ACF-BE0B-E3715344616A}" type="slidenum">
              <a:rPr lang="en-AU" smtClean="0"/>
              <a:t>8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4B7C6F-2DC2-B82E-4B5E-13E577F98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767728"/>
            <a:ext cx="9358152" cy="54759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EC472A-4EF8-082A-013C-87178FC372D5}"/>
              </a:ext>
            </a:extLst>
          </p:cNvPr>
          <p:cNvSpPr txBox="1"/>
          <p:nvPr/>
        </p:nvSpPr>
        <p:spPr>
          <a:xfrm>
            <a:off x="2440915" y="279599"/>
            <a:ext cx="7048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 Quality of Life </a:t>
            </a:r>
            <a:endParaRPr lang="en-AU" sz="2400" b="1" dirty="0"/>
          </a:p>
        </p:txBody>
      </p:sp>
    </p:spTree>
    <p:extLst>
      <p:ext uri="{BB962C8B-B14F-4D97-AF65-F5344CB8AC3E}">
        <p14:creationId xmlns:p14="http://schemas.microsoft.com/office/powerpoint/2010/main" val="2186510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A5AFE-97EC-44B2-9706-F3C703B7E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Bangladesh and SEA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678AB-06B9-4C58-8D83-C37475D6E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29117" cy="4379966"/>
          </a:xfrm>
        </p:spPr>
        <p:txBody>
          <a:bodyPr>
            <a:normAutofit fontScale="92500"/>
          </a:bodyPr>
          <a:lstStyle/>
          <a:p>
            <a:r>
              <a:rPr lang="en-AU" sz="3600" dirty="0"/>
              <a:t>Bangladesh is one of the  emerging economies with faster and stable economic growth rate (more than 6%)  </a:t>
            </a:r>
          </a:p>
          <a:p>
            <a:r>
              <a:rPr lang="en-AU" sz="3600" dirty="0"/>
              <a:t>Vision 2031 to graduate from LDCs  and  vision 2041  to become a high-income country </a:t>
            </a:r>
          </a:p>
          <a:p>
            <a:r>
              <a:rPr lang="en-AU" sz="3600" dirty="0"/>
              <a:t>Bangladesh Delta plan-2021: an ambitious  plan to achieve  sustainably developed Bangladesh (will require huge investment)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267D8-887C-47AB-968D-F5F5A597E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461C6-C2FF-483D-9C85-B86E72D8BE33}" type="datetime1">
              <a:rPr lang="en-AU" smtClean="0"/>
              <a:t>13/06/2023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D3F12-F523-49B2-B0D9-013194AA1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7C7370-EA6D-4D8B-B03A-1A531CA1A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5015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D8E0-9F98-4C5E-A9E5-090E646D6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Contd.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8702A-6D78-489E-AC81-111102264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029"/>
            <a:ext cx="5377665" cy="4351338"/>
          </a:xfrm>
        </p:spPr>
        <p:txBody>
          <a:bodyPr/>
          <a:lstStyle/>
          <a:p>
            <a:r>
              <a:rPr lang="en-US" sz="2400" dirty="0"/>
              <a:t>Remarkable economic activities including huge investment in mega-projects at various sectors transportation (e. g. port), Energy (e.g., Power plants), and Economic Zone.  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0C0E07-C546-43EC-A19C-EC938B2C8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29B-65EB-4C3B-A417-3C71D32342EA}" type="datetime1">
              <a:rPr lang="en-AU" smtClean="0"/>
              <a:t>13/06/2023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F3E775-8CBB-44A9-A65F-6E2049DD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F5DEB-0790-4ED1-BE04-5219010E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10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0E5039-A6FB-4167-BF93-6CC733F8B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362" y="1226859"/>
            <a:ext cx="4182438" cy="22374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57ADEB-3A19-42DA-9FC8-399968CB6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362" y="3488683"/>
            <a:ext cx="4182438" cy="27592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A52C2B-CA63-4F8D-B768-183DBD19A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028" y="3818990"/>
            <a:ext cx="4812586" cy="226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9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95767-8FB5-41E0-815A-D5DAED147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967" y="411006"/>
            <a:ext cx="10042221" cy="1173826"/>
          </a:xfrm>
        </p:spPr>
        <p:txBody>
          <a:bodyPr>
            <a:normAutofit/>
          </a:bodyPr>
          <a:lstStyle/>
          <a:p>
            <a:r>
              <a:rPr lang="en-US" sz="4000" b="1" dirty="0"/>
              <a:t>SEA for SRD in Bangladesh </a:t>
            </a:r>
            <a:endParaRPr lang="en-AU" sz="4800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1EA2F4-16FF-4F78-B1B6-C4783511D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7CF9-4CAA-4330-94F5-3172BAAFA840}" type="datetime1">
              <a:rPr lang="en-AU" smtClean="0"/>
              <a:t>13/06/2023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7C3674-C10B-4005-8483-8C15819A2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44E96B-139A-420C-98A9-982E5C835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11</a:t>
            </a:fld>
            <a:endParaRPr lang="en-AU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8CE2617-A968-46F7-B9FA-4401D523DA00}"/>
              </a:ext>
            </a:extLst>
          </p:cNvPr>
          <p:cNvSpPr/>
          <p:nvPr/>
        </p:nvSpPr>
        <p:spPr>
          <a:xfrm>
            <a:off x="838200" y="1890446"/>
            <a:ext cx="5257800" cy="413021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Reduction of agricultural land (66000 acres/year, Jahangir et al., 2015)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Rapid urbanization (without plan)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Densely populated country (high ecological footprint)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Population growth continues 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493328-29C1-414E-A310-1E0CC803B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75740"/>
            <a:ext cx="586483" cy="73428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D23BABB-CD82-4ABA-8641-B2964CB1A5D5}"/>
              </a:ext>
            </a:extLst>
          </p:cNvPr>
          <p:cNvSpPr/>
          <p:nvPr/>
        </p:nvSpPr>
        <p:spPr>
          <a:xfrm>
            <a:off x="6682483" y="1890446"/>
            <a:ext cx="4598542" cy="430487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Potential impact on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natural resources, ecosystems and habitats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Leading to the loss of  biodiversity and unacceptable levels of pollution (soil, water, air)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219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94C3B-CDC6-472B-B682-4D345181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Legal arrangements for SEA 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6B419-F7F5-440E-83A2-45376F6B7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8670" y="1633591"/>
            <a:ext cx="9305942" cy="427763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Bangladesh has not yet endorsed  its SEA requirements into Conservation Act (ECA) of 1995 (revised in 2010) and ECR of 1997 (revised in 2023)</a:t>
            </a:r>
          </a:p>
          <a:p>
            <a:r>
              <a:rPr lang="en-US" sz="2400" dirty="0">
                <a:solidFill>
                  <a:schemeClr val="tx1"/>
                </a:solidFill>
              </a:rPr>
              <a:t>The National Environmental Policy of 1992 (revised in 2018) incorporated the requirement of SEA of mega projects and PPPs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Constitution of Bangladesh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b="1" dirty="0">
                <a:solidFill>
                  <a:schemeClr val="tx1"/>
                </a:solidFill>
              </a:rPr>
              <a:t>Article 18A </a:t>
            </a:r>
            <a:r>
              <a:rPr lang="en-US" sz="2400" dirty="0">
                <a:solidFill>
                  <a:schemeClr val="tx1"/>
                </a:solidFill>
              </a:rPr>
              <a:t>underscores the protection of environment for current and future generation 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12C23-390B-48B4-BFBE-589712ECA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F096-AAE3-49C2-A830-98EE188C54CB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3D2E5-8102-4039-AF15-A54C60BB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9E13C-1E3D-4333-BB5C-316A6D78C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5814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F4869-97AC-45BD-B41A-4E06D0730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Institutional arrangement for SEA 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4BB6F-667B-4CAF-A69D-CBF36B648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3181" y="1623317"/>
            <a:ext cx="8915400" cy="4277631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The Department of Environment (DOE)  </a:t>
            </a:r>
            <a:r>
              <a:rPr lang="en-US" sz="2400" dirty="0"/>
              <a:t>responsible for the enforcement of environmental regulations  including the approval of EIA  </a:t>
            </a:r>
          </a:p>
          <a:p>
            <a:r>
              <a:rPr lang="en-US" sz="2400" b="1" dirty="0"/>
              <a:t>The Ministry of Environment, Forest and Climate Change </a:t>
            </a:r>
            <a:r>
              <a:rPr lang="en-US" sz="2400" dirty="0"/>
              <a:t>is to oversee the activities of DOE including </a:t>
            </a:r>
            <a:r>
              <a:rPr lang="en-US" sz="2400" b="1" dirty="0"/>
              <a:t>the approval of SEA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Parliamentary Committee </a:t>
            </a:r>
            <a:r>
              <a:rPr lang="en-US" sz="2400" dirty="0">
                <a:solidFill>
                  <a:schemeClr val="tx1"/>
                </a:solidFill>
              </a:rPr>
              <a:t>headed by a Members of Parliament to oversee the activities of MoEFCC</a:t>
            </a:r>
          </a:p>
          <a:p>
            <a:r>
              <a:rPr lang="en-US" sz="2400" b="1" dirty="0"/>
              <a:t>Environmental Courts/tribunals  </a:t>
            </a:r>
            <a:r>
              <a:rPr lang="en-US" sz="2400" dirty="0"/>
              <a:t>under Environmental Court Act 2000 </a:t>
            </a:r>
          </a:p>
          <a:p>
            <a:r>
              <a:rPr lang="en-US" sz="2400" b="1" dirty="0"/>
              <a:t>Planning Commission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8C401-6ED4-4AF5-87A0-8D774E4EE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F096-AAE3-49C2-A830-98EE188C54CB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5C557-873F-4AB9-8675-10F532A2E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 err="1"/>
              <a:t>Zobaidul</a:t>
            </a:r>
            <a:r>
              <a:rPr lang="en-AU" dirty="0"/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DA1C0-6DB8-4665-85FF-AF1FABA70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0822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D11D1-D48F-470A-BB78-C2E2248FE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Practice of SEA in Bangladesh 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7621B-A69A-4FA1-A072-57808E758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SEA for Dhaka metropolitan development in 2007 ( World Bank Funded)</a:t>
            </a:r>
          </a:p>
          <a:p>
            <a:r>
              <a:rPr lang="en-US" sz="2400" dirty="0"/>
              <a:t>SEA for Detail Area Plan for Dhaka city in 2008 (World Bank Funded)</a:t>
            </a:r>
          </a:p>
          <a:p>
            <a:r>
              <a:rPr lang="en-US" sz="2400" dirty="0"/>
              <a:t>SESA for River stabilization plan, Bangladesh, 2016 &amp; 2018 by NCEA</a:t>
            </a:r>
          </a:p>
          <a:p>
            <a:r>
              <a:rPr lang="en-US" sz="2400" b="1" dirty="0"/>
              <a:t>SEA of NW region for protection of Sundarbans (R-SEA)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586B7-F917-45E3-850E-20E6376A1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77BA-693C-43E8-BB0C-D8F6B85E6F0C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06101-621B-4DFD-871B-D55493E2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252CE-6CF3-4126-84E6-7FA4EE9C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4913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9D7EF-FA76-4AAB-A318-E5E92E911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Limitations/Challenges/Constraints   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EC6D3-B750-4171-AA93-055C9E0B5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1068" y="1691811"/>
            <a:ext cx="8915400" cy="3777622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sz="3200" b="1" i="0" dirty="0">
                <a:effectLst/>
                <a:latin typeface="Arial" panose="020B0604020202020204" pitchFamily="34" charset="0"/>
              </a:rPr>
              <a:t>Absence of  Act</a:t>
            </a:r>
            <a:r>
              <a:rPr lang="en-US" sz="3200" dirty="0">
                <a:latin typeface="Arial" panose="020B0604020202020204" pitchFamily="34" charset="0"/>
              </a:rPr>
              <a:t>: no </a:t>
            </a:r>
            <a:r>
              <a:rPr lang="en-US" sz="3200" b="0" i="0" dirty="0">
                <a:effectLst/>
                <a:latin typeface="Arial" panose="020B0604020202020204" pitchFamily="34" charset="0"/>
              </a:rPr>
              <a:t>regulatory requirements for SEA </a:t>
            </a:r>
          </a:p>
          <a:p>
            <a:pPr algn="l"/>
            <a:r>
              <a:rPr lang="en-US" sz="3200" b="0" i="0" dirty="0">
                <a:effectLst/>
                <a:latin typeface="Arial" panose="020B0604020202020204" pitchFamily="34" charset="0"/>
              </a:rPr>
              <a:t> </a:t>
            </a:r>
            <a:r>
              <a:rPr lang="en-US" sz="3200" b="1" i="0" dirty="0">
                <a:effectLst/>
                <a:latin typeface="Arial" panose="020B0604020202020204" pitchFamily="34" charset="0"/>
              </a:rPr>
              <a:t>No Guidelines</a:t>
            </a:r>
            <a:r>
              <a:rPr lang="en-US" sz="3200" b="0" i="0" dirty="0">
                <a:effectLst/>
                <a:latin typeface="Arial" panose="020B0604020202020204" pitchFamily="34" charset="0"/>
              </a:rPr>
              <a:t>: needed sector-wise guidelines with appropriate methodology, tools and techniques  </a:t>
            </a:r>
          </a:p>
          <a:p>
            <a:pPr algn="l"/>
            <a:r>
              <a:rPr lang="en-US" sz="3200" b="0" i="0" dirty="0">
                <a:effectLst/>
                <a:latin typeface="Arial" panose="020B0604020202020204" pitchFamily="34" charset="0"/>
              </a:rPr>
              <a:t> </a:t>
            </a:r>
            <a:r>
              <a:rPr lang="en-US" sz="3200" b="1" i="0" dirty="0">
                <a:effectLst/>
                <a:latin typeface="Arial" panose="020B0604020202020204" pitchFamily="34" charset="0"/>
              </a:rPr>
              <a:t>Lack of experts/capacity</a:t>
            </a:r>
            <a:r>
              <a:rPr lang="en-US" sz="3200" b="0" i="0" dirty="0">
                <a:effectLst/>
                <a:latin typeface="Arial" panose="020B0604020202020204" pitchFamily="34" charset="0"/>
              </a:rPr>
              <a:t>: understanding various aspects of PPPs and quality review  of SEA </a:t>
            </a:r>
          </a:p>
          <a:p>
            <a:pPr algn="l"/>
            <a:r>
              <a:rPr lang="en-US" sz="3200" b="1" i="0" dirty="0">
                <a:effectLst/>
                <a:latin typeface="Arial" panose="020B0604020202020204" pitchFamily="34" charset="0"/>
              </a:rPr>
              <a:t>Low environmental priority: </a:t>
            </a:r>
            <a:r>
              <a:rPr lang="en-US" sz="3200" i="0" dirty="0">
                <a:effectLst/>
                <a:latin typeface="Arial" panose="020B0604020202020204" pitchFamily="34" charset="0"/>
              </a:rPr>
              <a:t>much more focus of climate change impacts </a:t>
            </a:r>
          </a:p>
          <a:p>
            <a:pPr marL="0" indent="0" algn="l">
              <a:buNone/>
            </a:pPr>
            <a:endParaRPr lang="en-US" sz="260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343A3-22BA-458B-B032-82D27CFFD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D1A5-E200-4CDF-B242-6CBA6C1E3873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73FE2-2411-47FB-8D2F-CF88BC27E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89143-8063-4C19-A1A2-8BED46677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43912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A989-4381-45E7-803E-D4239A23C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Limitations/Challenges/Constraints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F6452-8D41-4BB6-BC74-69E9D84C1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0189"/>
            <a:ext cx="8915400" cy="3777622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Awareness on SEA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low awareness and understanding of SEA among decision makers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Centralized decision making: 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advantage or disadvantage??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1" dirty="0">
                <a:latin typeface="Arial" panose="020B0604020202020204" pitchFamily="34" charset="0"/>
              </a:rPr>
              <a:t>Transparency in decision making</a:t>
            </a:r>
            <a:r>
              <a:rPr lang="en-US" dirty="0">
                <a:latin typeface="Arial" panose="020B0604020202020204" pitchFamily="34" charset="0"/>
              </a:rPr>
              <a:t>: 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techno-rational vs value laden?? 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Tiering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</a:rPr>
              <a:t>: 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SEA-ESIA tiering is yet to be well understood 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Interagency Coordination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Vertical and horizontal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E79A4-0A2C-4700-9CD1-D2F036F75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F096-AAE3-49C2-A830-98EE188C54CB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7CE7C-37B9-4546-833D-2905106C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C966F-A712-4BDC-8908-863711BAA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5909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D04CA-5656-B262-615E-2774A192D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719" y="357068"/>
            <a:ext cx="9603893" cy="988848"/>
          </a:xfrm>
        </p:spPr>
        <p:txBody>
          <a:bodyPr>
            <a:normAutofit/>
          </a:bodyPr>
          <a:lstStyle/>
          <a:p>
            <a:r>
              <a:rPr lang="en-US" sz="2800" b="1" dirty="0"/>
              <a:t>Local Government System in Bangladesh </a:t>
            </a:r>
            <a:endParaRPr lang="en-AU" sz="28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8A71C9-ABC0-7D63-FFCE-7DE737BE0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5996" y="1165682"/>
            <a:ext cx="7708615" cy="4054261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EACD22-561C-2E59-834B-C66DBB87A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34F5C-21B9-4722-9F9A-F623DF89DAFF}" type="datetime1">
              <a:rPr lang="en-AU" smtClean="0"/>
              <a:t>13/06/2023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CCFF29-B850-3D6C-A509-8DD38D74E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Zobaidul Keynote BUP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898B1-B4C0-2E14-D0B3-80E2DB1BA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4915-E633-4ACF-BE0B-E3715344616A}" type="slidenum">
              <a:rPr lang="en-AU" smtClean="0"/>
              <a:t>17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4691C8-37F0-24D0-CA14-941E6D4BEB9B}"/>
              </a:ext>
            </a:extLst>
          </p:cNvPr>
          <p:cNvSpPr txBox="1">
            <a:spLocks/>
          </p:cNvSpPr>
          <p:nvPr/>
        </p:nvSpPr>
        <p:spPr>
          <a:xfrm>
            <a:off x="3352233" y="5489992"/>
            <a:ext cx="8000712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dirty="0"/>
              <a:t>Source: Adopted from (Ahmed et al, 2014)</a:t>
            </a:r>
            <a:endParaRPr lang="en-A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163FB1-EB67-3877-4784-A87EEF9337F8}"/>
              </a:ext>
            </a:extLst>
          </p:cNvPr>
          <p:cNvSpPr txBox="1"/>
          <p:nvPr/>
        </p:nvSpPr>
        <p:spPr>
          <a:xfrm>
            <a:off x="441789" y="2239766"/>
            <a:ext cx="32671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/>
              <a:t>Municipalities</a:t>
            </a:r>
            <a:r>
              <a:rPr lang="en-AU" sz="2400" dirty="0"/>
              <a:t>: 330</a:t>
            </a:r>
          </a:p>
          <a:p>
            <a:r>
              <a:rPr lang="en-AU" sz="2400" b="1" dirty="0"/>
              <a:t>Unions</a:t>
            </a:r>
            <a:r>
              <a:rPr lang="en-AU" sz="2400" dirty="0"/>
              <a:t>: 4571 </a:t>
            </a:r>
          </a:p>
          <a:p>
            <a:r>
              <a:rPr lang="en-AU" sz="2400" b="1" dirty="0"/>
              <a:t>Upazila</a:t>
            </a:r>
            <a:r>
              <a:rPr lang="en-AU" sz="2400" dirty="0"/>
              <a:t>: 495 </a:t>
            </a:r>
          </a:p>
          <a:p>
            <a:r>
              <a:rPr lang="en-AU" sz="2400" b="1" dirty="0"/>
              <a:t>City corporations</a:t>
            </a:r>
            <a:r>
              <a:rPr lang="en-AU" sz="2400" dirty="0"/>
              <a:t>: 12</a:t>
            </a:r>
          </a:p>
        </p:txBody>
      </p:sp>
    </p:spTree>
    <p:extLst>
      <p:ext uri="{BB962C8B-B14F-4D97-AF65-F5344CB8AC3E}">
        <p14:creationId xmlns:p14="http://schemas.microsoft.com/office/powerpoint/2010/main" val="75376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8AD76-8D0C-D76F-9387-2FC53F831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Role of local government in SRD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EF087-23D1-1A54-5C69-F17BD8E82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411" y="1540189"/>
            <a:ext cx="9205057" cy="4590248"/>
          </a:xfrm>
        </p:spPr>
        <p:txBody>
          <a:bodyPr>
            <a:normAutofit/>
          </a:bodyPr>
          <a:lstStyle/>
          <a:p>
            <a:r>
              <a:rPr lang="en-US" sz="3200" dirty="0"/>
              <a:t>Article 59(2): Local Government bodies shall perform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(a) the maintenance of public order;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(b) </a:t>
            </a:r>
            <a:r>
              <a:rPr lang="en-US" sz="3200" b="1" dirty="0"/>
              <a:t>the preparation and implementation of plans</a:t>
            </a:r>
          </a:p>
          <a:p>
            <a:pPr marL="0" indent="0">
              <a:buNone/>
            </a:pPr>
            <a:r>
              <a:rPr lang="en-US" sz="3200" b="1" dirty="0"/>
              <a:t>relating to </a:t>
            </a:r>
            <a:r>
              <a:rPr lang="en-US" sz="3200" b="1" dirty="0">
                <a:solidFill>
                  <a:schemeClr val="accent1"/>
                </a:solidFill>
              </a:rPr>
              <a:t>public services and economic development.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D03BC-650B-CA38-146C-2B450BA2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0AC6-A123-4483-87C9-E580160B3718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53F08-D40E-15D0-20E0-02FC09C20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Zobaidul Keynote BUP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D339F-3190-0F06-9257-B90971678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4915-E633-4ACF-BE0B-E3715344616A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1919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79CC4-036B-16D5-1A30-896F5C9CA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203" y="624110"/>
            <a:ext cx="9398410" cy="1280890"/>
          </a:xfrm>
        </p:spPr>
        <p:txBody>
          <a:bodyPr/>
          <a:lstStyle/>
          <a:p>
            <a:r>
              <a:rPr lang="en-US" b="1" dirty="0"/>
              <a:t>Role of Local Government 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79A01-B93E-91E1-D5B7-9C4EBAFCD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6202" y="1458930"/>
            <a:ext cx="9398410" cy="44522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The Section 16 of the Constitution for the   improvement of quality of life/or livability through, for example: </a:t>
            </a:r>
          </a:p>
          <a:p>
            <a:r>
              <a:rPr lang="en-US" sz="2800" dirty="0"/>
              <a:t>promotion of  livelihood sources (e.g., agriculture, SCIs),</a:t>
            </a:r>
          </a:p>
          <a:p>
            <a:r>
              <a:rPr lang="en-US" sz="2800" dirty="0"/>
              <a:t>electrification, </a:t>
            </a:r>
          </a:p>
          <a:p>
            <a:r>
              <a:rPr lang="en-US" sz="2800" dirty="0"/>
              <a:t>education, </a:t>
            </a:r>
          </a:p>
          <a:p>
            <a:r>
              <a:rPr lang="en-US" sz="2800" dirty="0"/>
              <a:t>communications/transportations, and  </a:t>
            </a:r>
          </a:p>
          <a:p>
            <a:r>
              <a:rPr lang="en-US" sz="2800" dirty="0"/>
              <a:t> </a:t>
            </a:r>
            <a:r>
              <a:rPr lang="en-US" sz="2800" b="1" dirty="0"/>
              <a:t>public health.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E9A2C-1B54-B63D-D1DF-ECC0BD00A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8CB2-EC52-4804-B6AC-D36EFC6A7C90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A9809-8E2C-1342-87D2-DEC5D0BB9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 err="1"/>
              <a:t>Zobaidul</a:t>
            </a:r>
            <a:r>
              <a:rPr lang="en-AU" dirty="0"/>
              <a:t> Keynote BUP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3EF38-66F9-C55E-B0EE-84215AC3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4915-E633-4ACF-BE0B-E3715344616A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5561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5BAB5-7590-ABE9-E706-C6F824CD0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107" y="624110"/>
            <a:ext cx="9439506" cy="1280890"/>
          </a:xfrm>
        </p:spPr>
        <p:txBody>
          <a:bodyPr/>
          <a:lstStyle/>
          <a:p>
            <a:r>
              <a:rPr lang="en-US" b="1" dirty="0"/>
              <a:t>Role of Local Government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D564A-5E9C-360D-46BB-167B88CBA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8375" y="1540189"/>
            <a:ext cx="9780873" cy="377762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Consistent with PP2041, the main goal of the LGRD&amp;C sector is to achieve “effective, accountable and equitable local government system, and rural development in Bangladesh”</a:t>
            </a:r>
          </a:p>
          <a:p>
            <a:r>
              <a:rPr lang="en-US" sz="3200" dirty="0">
                <a:solidFill>
                  <a:schemeClr val="tx1"/>
                </a:solidFill>
              </a:rPr>
              <a:t>This is essential to take Bangladesh to the path of an UMIC by FY2031</a:t>
            </a:r>
            <a:endParaRPr lang="en-AU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3241A-6188-A80D-C9AB-0DE1E56D1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EEA4-0C98-4643-8F06-B7583A02F93C}" type="datetime1">
              <a:rPr lang="en-AU" smtClean="0"/>
              <a:t>13/06/2023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3A64E-CBE2-6586-5136-7E4A06794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Zobaidul Keynote BUP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98312-4F8A-DCDC-3BE3-D268B6E5D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4915-E633-4ACF-BE0B-E3715344616A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0926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F2740-DAA7-590D-B0DC-9ABAE388F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The 8</a:t>
            </a:r>
            <a:r>
              <a:rPr lang="en-AU" b="1" baseline="30000" dirty="0"/>
              <a:t>th</a:t>
            </a:r>
            <a:r>
              <a:rPr lang="en-AU" b="1" dirty="0"/>
              <a:t> Five Year Plan (2021-2025)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C0717-9178-6D3B-C2CB-74BFBCEF6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769"/>
            <a:ext cx="6518097" cy="457419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202124"/>
                </a:solidFill>
                <a:latin typeface="arial" panose="020B0604020202020204" pitchFamily="34" charset="0"/>
              </a:rPr>
              <a:t>Local government has a vital role in the improvement of quality of life: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02124"/>
                </a:solidFill>
                <a:latin typeface="arial" panose="020B0604020202020204" pitchFamily="34" charset="0"/>
              </a:rPr>
              <a:t>Participatory approach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02124"/>
                </a:solidFill>
                <a:latin typeface="arial" panose="020B0604020202020204" pitchFamily="34" charset="0"/>
              </a:rPr>
              <a:t>Inclusiveness: leaving no one behind  </a:t>
            </a:r>
            <a:endParaRPr lang="en-AU" sz="28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ECFE9AD-45AB-D04B-32C6-C826C0CF2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2DCE-EDE5-4C44-9A3A-DC01F6088109}" type="datetime1">
              <a:rPr lang="en-AU" smtClean="0"/>
              <a:t>13/06/2023</a:t>
            </a:fld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5B31873-977D-0C64-5954-34BC45F62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 err="1"/>
              <a:t>Zobaidul</a:t>
            </a:r>
            <a:r>
              <a:rPr lang="en-AU" dirty="0"/>
              <a:t> Keynote BUP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A0CB9E-0A60-B1E6-2988-E3F27A56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4915-E633-4ACF-BE0B-E3715344616A}" type="slidenum">
              <a:rPr lang="en-AU" smtClean="0"/>
              <a:t>21</a:t>
            </a:fld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F5A16-956E-900E-12BD-FE1A54C9C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764" y="1690688"/>
            <a:ext cx="4691866" cy="35491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A7AD0A-69AC-CFF5-68E8-A8DBC856B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731" y="3945276"/>
            <a:ext cx="3698951" cy="204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75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C7317-00E5-6CBC-E6E9-4CCC1E39B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712" y="512462"/>
            <a:ext cx="9336765" cy="1280890"/>
          </a:xfrm>
        </p:spPr>
        <p:txBody>
          <a:bodyPr/>
          <a:lstStyle/>
          <a:p>
            <a:r>
              <a:rPr lang="en-US" b="1" dirty="0"/>
              <a:t>Progress: </a:t>
            </a:r>
            <a:r>
              <a:rPr lang="en-US" sz="3200" dirty="0"/>
              <a:t>Urban/regional planning 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C5999-6C2A-FE0B-70C4-6EB393454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579" y="1540189"/>
            <a:ext cx="10193033" cy="4120872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Physical/Master Plan LGED under the policy of LGD has so far developed </a:t>
            </a:r>
          </a:p>
          <a:p>
            <a:pPr algn="just"/>
            <a:r>
              <a:rPr lang="en-US" sz="2800" dirty="0"/>
              <a:t>in 254 Pourashavas and </a:t>
            </a:r>
          </a:p>
          <a:p>
            <a:pPr algn="just"/>
            <a:r>
              <a:rPr lang="en-US" sz="2800" dirty="0"/>
              <a:t>in 2 City Corporations</a:t>
            </a:r>
          </a:p>
          <a:p>
            <a:pPr algn="just"/>
            <a:r>
              <a:rPr lang="en-US" sz="2800" dirty="0"/>
              <a:t>In addition, 6 more were prepared by the UDD and other development authorities. </a:t>
            </a:r>
          </a:p>
          <a:p>
            <a:pPr algn="just"/>
            <a:r>
              <a:rPr lang="en-US" sz="2800" dirty="0"/>
              <a:t>The remaining municipalities are awaiting the preparation of the Plan</a:t>
            </a:r>
            <a:endParaRPr lang="en-AU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95A19-67C6-5893-118F-0C601DB7E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2AA0-EC2E-458B-A3EE-630AC9DD3D29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9819F-3E96-F050-D777-EC9EBAEBF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Zobaidul Keynote BUP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8776E-2B34-8E6B-2F5F-70AA12A5E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4915-E633-4ACF-BE0B-E3715344616A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4571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114E7-5E08-4F84-9A9B-C440D70B5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way forward 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790DC-A6FC-402A-AD6A-8B12E0AB8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7573" y="1458930"/>
            <a:ext cx="9347039" cy="4452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Need to undertake SEA for already developed and</a:t>
            </a:r>
          </a:p>
          <a:p>
            <a:pPr marL="0" indent="0">
              <a:buNone/>
            </a:pPr>
            <a:r>
              <a:rPr lang="en-US" sz="2000" b="1" dirty="0"/>
              <a:t>future  sectoral or sub-sectoral plans, master plans </a:t>
            </a:r>
          </a:p>
          <a:p>
            <a:pPr marL="0" indent="0">
              <a:buNone/>
            </a:pPr>
            <a:r>
              <a:rPr lang="en-US" sz="2000" b="1" dirty="0"/>
              <a:t>and programs: such as  </a:t>
            </a:r>
          </a:p>
          <a:p>
            <a:r>
              <a:rPr lang="en-US" sz="2000" dirty="0"/>
              <a:t>Draft Dhaka Structure Plan Report 2016-2035</a:t>
            </a:r>
          </a:p>
          <a:p>
            <a:r>
              <a:rPr lang="en-US" sz="2000" dirty="0"/>
              <a:t>Master Plan for </a:t>
            </a:r>
            <a:r>
              <a:rPr lang="en-US" sz="2000" dirty="0" err="1"/>
              <a:t>Haor</a:t>
            </a:r>
            <a:r>
              <a:rPr lang="en-US" sz="2000" dirty="0"/>
              <a:t> Area  </a:t>
            </a:r>
          </a:p>
          <a:p>
            <a:r>
              <a:rPr lang="en-US" sz="2000" dirty="0"/>
              <a:t>Master Plan for Agricultural Development </a:t>
            </a:r>
          </a:p>
          <a:p>
            <a:pPr marL="0" indent="0">
              <a:buNone/>
            </a:pPr>
            <a:r>
              <a:rPr lang="en-US" sz="2000" dirty="0"/>
              <a:t>in the Southern Region of Bangladesh (2013)</a:t>
            </a:r>
          </a:p>
          <a:p>
            <a:r>
              <a:rPr lang="en-AU" sz="2000" dirty="0">
                <a:hlinkClick r:id="rId2"/>
              </a:rPr>
              <a:t>https://www.dhakatribune.com/bangladesh/government-affairs/2019/02/10/pm-local-govt-will-be-strengthened-through-decentralization-of-power</a:t>
            </a:r>
            <a:endParaRPr lang="en-AU" sz="2000" dirty="0"/>
          </a:p>
          <a:p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0C427-80CE-4CF7-9D5F-A164C2334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47FE-EECC-4B35-8C58-17FD0801569A}" type="datetime1">
              <a:rPr lang="en-AU" smtClean="0"/>
              <a:t>13/06/2023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8F618-7FB5-45E2-81AD-0CCA4C9D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3BD43-6FE5-4BEC-87A9-00786BB7C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23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C64A0-4440-4DC2-B57C-BC715034A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7838" y="1152907"/>
            <a:ext cx="2619910" cy="32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73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1B1B9-83BB-46CB-905E-B14173A8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way forward  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B7A09-3F34-41F7-8516-14BFDBCFE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382"/>
            <a:ext cx="10515600" cy="4738581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/>
              <a:t>Incorporation of SEA requirements in ECA of 1995  is immediately needed: for certainty, transparency (quality assurance), and enforcement. </a:t>
            </a:r>
          </a:p>
          <a:p>
            <a:r>
              <a:rPr lang="en-US" sz="3200" dirty="0"/>
              <a:t> International good practice need to be in place with sectoral Guidelines ( </a:t>
            </a:r>
            <a:r>
              <a:rPr lang="en-US" sz="3200" b="1" dirty="0">
                <a:solidFill>
                  <a:srgbClr val="FF0000"/>
                </a:solidFill>
              </a:rPr>
              <a:t>However, context matters</a:t>
            </a:r>
            <a:r>
              <a:rPr lang="en-US" sz="3200" dirty="0"/>
              <a:t>). </a:t>
            </a:r>
          </a:p>
          <a:p>
            <a:r>
              <a:rPr lang="en-US" sz="3200" dirty="0"/>
              <a:t>Capacity Building for government officials, planners and others </a:t>
            </a:r>
          </a:p>
          <a:p>
            <a:pPr marL="0" indent="0">
              <a:buNone/>
            </a:pPr>
            <a:r>
              <a:rPr lang="en-US" sz="3200" dirty="0"/>
              <a:t>(</a:t>
            </a:r>
            <a:r>
              <a:rPr lang="en-US" sz="3200" dirty="0">
                <a:solidFill>
                  <a:srgbClr val="FF0000"/>
                </a:solidFill>
              </a:rPr>
              <a:t>research and training</a:t>
            </a:r>
            <a:r>
              <a:rPr lang="en-US" sz="3200" dirty="0"/>
              <a:t>) </a:t>
            </a:r>
          </a:p>
          <a:p>
            <a:r>
              <a:rPr lang="en-US" sz="3200" dirty="0"/>
              <a:t>Land use plan in addition to other future sectoral plans need to be developed immediately using SEA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Bangladesh Delta plan-2021: R-SEA will be need to undertake for 6 geographic hotspots 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</a:endParaRPr>
          </a:p>
          <a:p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371EF-A765-4DA4-B247-69D679956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E70-0735-4C6E-A7A5-67CAB1D0E4A8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6B8A4-E8A9-4481-91AF-940A6BAB0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A8ADC-9F1B-47DE-8E00-AC8A8AF2F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2564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02CCA-3AD0-4A03-A444-80DB69DA1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1960" y="624110"/>
            <a:ext cx="9338227" cy="1280890"/>
          </a:xfrm>
        </p:spPr>
        <p:txBody>
          <a:bodyPr/>
          <a:lstStyle/>
          <a:p>
            <a:r>
              <a:rPr lang="en-US" b="1" dirty="0"/>
              <a:t>The way forward: </a:t>
            </a:r>
            <a:r>
              <a:rPr lang="en-US" sz="3600" b="1" dirty="0"/>
              <a:t>interagency coordination</a:t>
            </a:r>
            <a:endParaRPr lang="en-AU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C41DE-0FDE-42F2-B57F-FE02FC3D1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F096-AAE3-49C2-A830-98EE188C54CB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88890-4426-439C-BEF5-9226B2450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ACF10-A6FF-4A62-9682-FAA747AC5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25</a:t>
            </a:fld>
            <a:endParaRPr lang="en-AU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330CAFF-5A76-4372-9BC9-910BB7CCF92D}"/>
              </a:ext>
            </a:extLst>
          </p:cNvPr>
          <p:cNvGrpSpPr/>
          <p:nvPr/>
        </p:nvGrpSpPr>
        <p:grpSpPr>
          <a:xfrm>
            <a:off x="2321960" y="2055214"/>
            <a:ext cx="6226996" cy="4260421"/>
            <a:chOff x="4038600" y="1690687"/>
            <a:chExt cx="6226996" cy="426042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2CEC49C-A7A3-4FD3-B063-A36AD240393C}"/>
                </a:ext>
              </a:extLst>
            </p:cNvPr>
            <p:cNvSpPr/>
            <p:nvPr/>
          </p:nvSpPr>
          <p:spPr>
            <a:xfrm>
              <a:off x="4038600" y="1690687"/>
              <a:ext cx="3174714" cy="113015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Planning Commission </a:t>
              </a:r>
              <a:endParaRPr lang="en-AU" sz="2400" b="1" dirty="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E9BA466-4CCF-488C-A61B-66DAB0253FA2}"/>
                </a:ext>
              </a:extLst>
            </p:cNvPr>
            <p:cNvSpPr/>
            <p:nvPr/>
          </p:nvSpPr>
          <p:spPr>
            <a:xfrm>
              <a:off x="4130212" y="3323862"/>
              <a:ext cx="3174714" cy="103238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MoEFCC and DoE</a:t>
              </a:r>
              <a:endParaRPr lang="en-AU" sz="2400" b="1" dirty="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4BAC5C3-CC73-4E91-AACE-470B9D472C35}"/>
                </a:ext>
              </a:extLst>
            </p:cNvPr>
            <p:cNvSpPr/>
            <p:nvPr/>
          </p:nvSpPr>
          <p:spPr>
            <a:xfrm>
              <a:off x="4089116" y="4820951"/>
              <a:ext cx="3174714" cy="113015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Sectoral Agencies/Ministries </a:t>
              </a:r>
              <a:endParaRPr lang="en-AU" sz="2400" b="1" dirty="0"/>
            </a:p>
          </p:txBody>
        </p:sp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id="{6B8A7752-FE09-4B49-890A-B3E1FBA63C2D}"/>
                </a:ext>
              </a:extLst>
            </p:cNvPr>
            <p:cNvSpPr/>
            <p:nvPr/>
          </p:nvSpPr>
          <p:spPr>
            <a:xfrm>
              <a:off x="7222733" y="2255766"/>
              <a:ext cx="164386" cy="3230634"/>
            </a:xfrm>
            <a:prstGeom prst="rightBrac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0BB83A6-ECF9-443F-A567-EF44328579E2}"/>
                </a:ext>
              </a:extLst>
            </p:cNvPr>
            <p:cNvSpPr/>
            <p:nvPr/>
          </p:nvSpPr>
          <p:spPr>
            <a:xfrm>
              <a:off x="7748427" y="3226158"/>
              <a:ext cx="2517169" cy="132556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Stakeholder Engagement </a:t>
              </a:r>
              <a:endParaRPr lang="en-AU" sz="2400" b="1" dirty="0"/>
            </a:p>
          </p:txBody>
        </p:sp>
        <p:sp>
          <p:nvSpPr>
            <p:cNvPr id="14" name="Arrow: Up-Down 13">
              <a:extLst>
                <a:ext uri="{FF2B5EF4-FFF2-40B4-BE49-F238E27FC236}">
                  <a16:creationId xmlns:a16="http://schemas.microsoft.com/office/drawing/2014/main" id="{95202597-01B1-45A2-9374-B9179803A59D}"/>
                </a:ext>
              </a:extLst>
            </p:cNvPr>
            <p:cNvSpPr/>
            <p:nvPr/>
          </p:nvSpPr>
          <p:spPr>
            <a:xfrm>
              <a:off x="5589142" y="2820844"/>
              <a:ext cx="150688" cy="503018"/>
            </a:xfrm>
            <a:prstGeom prst="upDownArrow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" name="Arrow: Up-Down 14">
              <a:extLst>
                <a:ext uri="{FF2B5EF4-FFF2-40B4-BE49-F238E27FC236}">
                  <a16:creationId xmlns:a16="http://schemas.microsoft.com/office/drawing/2014/main" id="{D970CC51-4E97-4394-97D1-364A6AADB3A5}"/>
                </a:ext>
              </a:extLst>
            </p:cNvPr>
            <p:cNvSpPr/>
            <p:nvPr/>
          </p:nvSpPr>
          <p:spPr>
            <a:xfrm>
              <a:off x="5596848" y="4317933"/>
              <a:ext cx="150688" cy="503018"/>
            </a:xfrm>
            <a:prstGeom prst="upDownArrow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" name="Arrow: Up-Down 16">
              <a:extLst>
                <a:ext uri="{FF2B5EF4-FFF2-40B4-BE49-F238E27FC236}">
                  <a16:creationId xmlns:a16="http://schemas.microsoft.com/office/drawing/2014/main" id="{259D5317-F28D-4D52-8B67-43988E9D5E4E}"/>
                </a:ext>
              </a:extLst>
            </p:cNvPr>
            <p:cNvSpPr/>
            <p:nvPr/>
          </p:nvSpPr>
          <p:spPr>
            <a:xfrm rot="5400000" flipH="1">
              <a:off x="7458742" y="3645317"/>
              <a:ext cx="135868" cy="443501"/>
            </a:xfrm>
            <a:prstGeom prst="upDownArrow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711546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9A60C-874C-4294-9F98-DD64EFF8B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Conclusions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0A34D-8968-459D-A915-EA928F512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7674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From  Bangladesh  perspective, lack of legislation may point to lack of practice of SEA for regional development </a:t>
            </a:r>
          </a:p>
          <a:p>
            <a:r>
              <a:rPr lang="en-US" sz="2400" dirty="0"/>
              <a:t>However, hope is there as political will is inherently in place</a:t>
            </a:r>
          </a:p>
          <a:p>
            <a:r>
              <a:rPr lang="en-US" sz="2400" dirty="0"/>
              <a:t>The undertaking of SEA has been started in some sectors </a:t>
            </a:r>
          </a:p>
          <a:p>
            <a:r>
              <a:rPr lang="en-US" sz="2400" dirty="0"/>
              <a:t> Key example of the SEA of SW region to protect Sundarbans</a:t>
            </a:r>
          </a:p>
          <a:p>
            <a:r>
              <a:rPr lang="en-US" sz="2400" dirty="0"/>
              <a:t>SEA is a constitutional obligation- interoperation and subsequent legislation is required </a:t>
            </a:r>
          </a:p>
          <a:p>
            <a:endParaRPr lang="en-US" dirty="0"/>
          </a:p>
          <a:p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84805-A73C-441E-B3F1-CA7259A15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1488-C186-4A89-B2DD-BC59CF4E161D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9A360-5EAD-46D8-8427-760788511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AC387-511C-4D14-AB08-64650F0D4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0515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6196F-1859-4116-85BB-0770AFD24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F096-AAE3-49C2-A830-98EE188C54CB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5CDD8-D8DE-4610-9364-3DED4EF6E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C64CB-8BE8-4626-9208-3EB3B539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27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3EFFF5-894E-4867-96B2-36A76DF3B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027417"/>
            <a:ext cx="4969267" cy="532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43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5369E-8140-4B4A-8D7E-5C3655779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98" y="218365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en-US" sz="6000" b="1" dirty="0"/>
              <a:t>THANK YOU </a:t>
            </a:r>
            <a:endParaRPr lang="en-AU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B9F3E-1BFC-4117-A364-448525A11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F096-AAE3-49C2-A830-98EE188C54CB}" type="datetime1">
              <a:rPr lang="en-AU" smtClean="0"/>
              <a:t>13/06/2023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5F4DC-7884-4E72-B0F4-71D77925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Zobaidul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6779F-8C11-40DF-AD05-B25C34054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7AFE-27B0-4F89-BEAE-4DB98450CAED}" type="slidenum">
              <a:rPr lang="en-AU" smtClean="0"/>
              <a:t>28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044299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1418</TotalTime>
  <Words>1485</Words>
  <Application>Microsoft Office PowerPoint</Application>
  <PresentationFormat>Widescreen</PresentationFormat>
  <Paragraphs>218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AdvTT5843c571</vt:lpstr>
      <vt:lpstr>Arial</vt:lpstr>
      <vt:lpstr>Arial</vt:lpstr>
      <vt:lpstr>Calibri</vt:lpstr>
      <vt:lpstr>Century Gothic</vt:lpstr>
      <vt:lpstr>Open Sans</vt:lpstr>
      <vt:lpstr>Wingdings</vt:lpstr>
      <vt:lpstr>Wingdings 3</vt:lpstr>
      <vt:lpstr>Wisp</vt:lpstr>
      <vt:lpstr>Strategic Environmental Assessment and Sustainable Regional Development in Bangladesh</vt:lpstr>
      <vt:lpstr>About me</vt:lpstr>
      <vt:lpstr>What is SEA </vt:lpstr>
      <vt:lpstr>What is SEA </vt:lpstr>
      <vt:lpstr>Benefits of SEA </vt:lpstr>
      <vt:lpstr>SEA for Sustainable Regional Development</vt:lpstr>
      <vt:lpstr>Improved Quality of Life </vt:lpstr>
      <vt:lpstr>PowerPoint Presentation</vt:lpstr>
      <vt:lpstr>Bangladesh and SEA </vt:lpstr>
      <vt:lpstr>Contd.</vt:lpstr>
      <vt:lpstr>SEA for SRD in Bangladesh </vt:lpstr>
      <vt:lpstr>Legal arrangements for SEA </vt:lpstr>
      <vt:lpstr>Institutional arrangement for SEA </vt:lpstr>
      <vt:lpstr>Practice of SEA in Bangladesh </vt:lpstr>
      <vt:lpstr>Limitations/Challenges/Constraints   </vt:lpstr>
      <vt:lpstr>Limitations/Challenges/Constraints </vt:lpstr>
      <vt:lpstr>Local Government System in Bangladesh </vt:lpstr>
      <vt:lpstr>Role of local government in SRD </vt:lpstr>
      <vt:lpstr>Role of Local Government </vt:lpstr>
      <vt:lpstr>Role of Local Government</vt:lpstr>
      <vt:lpstr>The 8th Five Year Plan (2021-2025) </vt:lpstr>
      <vt:lpstr>Progress: Urban/regional planning </vt:lpstr>
      <vt:lpstr>The way forward </vt:lpstr>
      <vt:lpstr>The way forward  </vt:lpstr>
      <vt:lpstr>The way forward: interagency coordination</vt:lpstr>
      <vt:lpstr>Conclusions</vt:lpstr>
      <vt:lpstr>PowerPoint Presentation</vt:lpstr>
      <vt:lpstr> 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 in Bangladesh</dc:title>
  <dc:creator>Smzobaidul Kabir</dc:creator>
  <cp:lastModifiedBy>Smzobaidul Kabir</cp:lastModifiedBy>
  <cp:revision>51</cp:revision>
  <dcterms:created xsi:type="dcterms:W3CDTF">2021-12-01T06:59:04Z</dcterms:created>
  <dcterms:modified xsi:type="dcterms:W3CDTF">2023-06-13T04:48:13Z</dcterms:modified>
</cp:coreProperties>
</file>